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3" r:id="rId4"/>
  </p:sldMasterIdLst>
  <p:notesMasterIdLst>
    <p:notesMasterId r:id="rId23"/>
  </p:notesMasterIdLst>
  <p:sldIdLst>
    <p:sldId id="278" r:id="rId5"/>
    <p:sldId id="294" r:id="rId6"/>
    <p:sldId id="290" r:id="rId7"/>
    <p:sldId id="296" r:id="rId8"/>
    <p:sldId id="264" r:id="rId9"/>
    <p:sldId id="306" r:id="rId10"/>
    <p:sldId id="263" r:id="rId11"/>
    <p:sldId id="284" r:id="rId12"/>
    <p:sldId id="291" r:id="rId13"/>
    <p:sldId id="307" r:id="rId14"/>
    <p:sldId id="309" r:id="rId15"/>
    <p:sldId id="313" r:id="rId16"/>
    <p:sldId id="310" r:id="rId17"/>
    <p:sldId id="316" r:id="rId18"/>
    <p:sldId id="317" r:id="rId19"/>
    <p:sldId id="329" r:id="rId20"/>
    <p:sldId id="330" r:id="rId21"/>
    <p:sldId id="30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035AF42-9535-4D82-95E6-4070C5ED3AC1}">
          <p14:sldIdLst>
            <p14:sldId id="278"/>
          </p14:sldIdLst>
        </p14:section>
        <p14:section name="Untitled Section" id="{B6F9053F-3BCA-4307-93C1-882C1EF5E6F5}">
          <p14:sldIdLst>
            <p14:sldId id="294"/>
            <p14:sldId id="290"/>
            <p14:sldId id="296"/>
            <p14:sldId id="264"/>
            <p14:sldId id="306"/>
            <p14:sldId id="263"/>
            <p14:sldId id="284"/>
            <p14:sldId id="291"/>
            <p14:sldId id="307"/>
            <p14:sldId id="309"/>
            <p14:sldId id="313"/>
            <p14:sldId id="310"/>
            <p14:sldId id="316"/>
            <p14:sldId id="317"/>
            <p14:sldId id="329"/>
            <p14:sldId id="330"/>
            <p14:sldId id="3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D4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38"/>
    <p:restoredTop sz="94670"/>
  </p:normalViewPr>
  <p:slideViewPr>
    <p:cSldViewPr snapToGrid="0" snapToObjects="1">
      <p:cViewPr>
        <p:scale>
          <a:sx n="63" d="100"/>
          <a:sy n="63" d="100"/>
        </p:scale>
        <p:origin x="108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abella Kullack" userId="159944cc-e001-4e03-8bcf-cd349870b251" providerId="ADAL" clId="{00F6F2A4-401F-499C-A111-356964614887}"/>
    <pc:docChg chg="undo redo custSel addSld delSld modSld sldOrd modSection">
      <pc:chgData name="Arabella Kullack" userId="159944cc-e001-4e03-8bcf-cd349870b251" providerId="ADAL" clId="{00F6F2A4-401F-499C-A111-356964614887}" dt="2022-05-26T21:25:24.212" v="2959" actId="20577"/>
      <pc:docMkLst>
        <pc:docMk/>
      </pc:docMkLst>
      <pc:sldChg chg="addSp delSp modSp del">
        <pc:chgData name="Arabella Kullack" userId="159944cc-e001-4e03-8bcf-cd349870b251" providerId="ADAL" clId="{00F6F2A4-401F-499C-A111-356964614887}" dt="2022-05-26T04:13:25.290" v="51" actId="2696"/>
        <pc:sldMkLst>
          <pc:docMk/>
          <pc:sldMk cId="4050744165" sldId="259"/>
        </pc:sldMkLst>
        <pc:spChg chg="add mod">
          <ac:chgData name="Arabella Kullack" userId="159944cc-e001-4e03-8bcf-cd349870b251" providerId="ADAL" clId="{00F6F2A4-401F-499C-A111-356964614887}" dt="2022-05-26T04:13:07.488" v="50" actId="478"/>
          <ac:spMkLst>
            <pc:docMk/>
            <pc:sldMk cId="4050744165" sldId="259"/>
            <ac:spMk id="3" creationId="{15088609-5AC9-4E0F-893E-38C521CFCD60}"/>
          </ac:spMkLst>
        </pc:spChg>
        <pc:spChg chg="del mod">
          <ac:chgData name="Arabella Kullack" userId="159944cc-e001-4e03-8bcf-cd349870b251" providerId="ADAL" clId="{00F6F2A4-401F-499C-A111-356964614887}" dt="2022-05-26T04:13:07.488" v="50" actId="478"/>
          <ac:spMkLst>
            <pc:docMk/>
            <pc:sldMk cId="4050744165" sldId="259"/>
            <ac:spMk id="13" creationId="{A7B76C08-AC77-4648-8EF8-24FCF114CEAC}"/>
          </ac:spMkLst>
        </pc:spChg>
        <pc:spChg chg="mod">
          <ac:chgData name="Arabella Kullack" userId="159944cc-e001-4e03-8bcf-cd349870b251" providerId="ADAL" clId="{00F6F2A4-401F-499C-A111-356964614887}" dt="2022-05-26T04:12:29.925" v="47" actId="20577"/>
          <ac:spMkLst>
            <pc:docMk/>
            <pc:sldMk cId="4050744165" sldId="259"/>
            <ac:spMk id="15" creationId="{D31480D8-7528-4A2E-AC82-09D360E66382}"/>
          </ac:spMkLst>
        </pc:spChg>
        <pc:spChg chg="mod">
          <ac:chgData name="Arabella Kullack" userId="159944cc-e001-4e03-8bcf-cd349870b251" providerId="ADAL" clId="{00F6F2A4-401F-499C-A111-356964614887}" dt="2022-05-26T04:12:16.622" v="43" actId="20577"/>
          <ac:spMkLst>
            <pc:docMk/>
            <pc:sldMk cId="4050744165" sldId="259"/>
            <ac:spMk id="16" creationId="{AEFD45B4-0216-4364-BC99-DBA074D6DEFA}"/>
          </ac:spMkLst>
        </pc:spChg>
        <pc:spChg chg="del">
          <ac:chgData name="Arabella Kullack" userId="159944cc-e001-4e03-8bcf-cd349870b251" providerId="ADAL" clId="{00F6F2A4-401F-499C-A111-356964614887}" dt="2022-05-26T04:12:22.461" v="44" actId="478"/>
          <ac:spMkLst>
            <pc:docMk/>
            <pc:sldMk cId="4050744165" sldId="259"/>
            <ac:spMk id="17" creationId="{C6599219-B67B-4D83-B64D-EE20CBD5413B}"/>
          </ac:spMkLst>
        </pc:spChg>
      </pc:sldChg>
      <pc:sldChg chg="modSp">
        <pc:chgData name="Arabella Kullack" userId="159944cc-e001-4e03-8bcf-cd349870b251" providerId="ADAL" clId="{00F6F2A4-401F-499C-A111-356964614887}" dt="2022-05-26T04:23:12.580" v="678" actId="255"/>
        <pc:sldMkLst>
          <pc:docMk/>
          <pc:sldMk cId="1625118749" sldId="263"/>
        </pc:sldMkLst>
        <pc:spChg chg="mod">
          <ac:chgData name="Arabella Kullack" userId="159944cc-e001-4e03-8bcf-cd349870b251" providerId="ADAL" clId="{00F6F2A4-401F-499C-A111-356964614887}" dt="2022-05-26T04:21:21.090" v="562" actId="20577"/>
          <ac:spMkLst>
            <pc:docMk/>
            <pc:sldMk cId="1625118749" sldId="263"/>
            <ac:spMk id="3" creationId="{3D805169-8C11-F648-8F52-BA926B18D205}"/>
          </ac:spMkLst>
        </pc:spChg>
        <pc:spChg chg="mod">
          <ac:chgData name="Arabella Kullack" userId="159944cc-e001-4e03-8bcf-cd349870b251" providerId="ADAL" clId="{00F6F2A4-401F-499C-A111-356964614887}" dt="2022-05-26T04:23:12.580" v="678" actId="255"/>
          <ac:spMkLst>
            <pc:docMk/>
            <pc:sldMk cId="1625118749" sldId="263"/>
            <ac:spMk id="4" creationId="{5BFFEC04-F666-1C4E-B588-611D19FF2FEE}"/>
          </ac:spMkLst>
        </pc:spChg>
      </pc:sldChg>
      <pc:sldChg chg="modSp">
        <pc:chgData name="Arabella Kullack" userId="159944cc-e001-4e03-8bcf-cd349870b251" providerId="ADAL" clId="{00F6F2A4-401F-499C-A111-356964614887}" dt="2022-05-26T04:19:06.170" v="488" actId="114"/>
        <pc:sldMkLst>
          <pc:docMk/>
          <pc:sldMk cId="3063449648" sldId="264"/>
        </pc:sldMkLst>
        <pc:spChg chg="mod">
          <ac:chgData name="Arabella Kullack" userId="159944cc-e001-4e03-8bcf-cd349870b251" providerId="ADAL" clId="{00F6F2A4-401F-499C-A111-356964614887}" dt="2022-05-26T04:19:06.170" v="488" actId="114"/>
          <ac:spMkLst>
            <pc:docMk/>
            <pc:sldMk cId="3063449648" sldId="264"/>
            <ac:spMk id="4" creationId="{E2CF7C55-7617-6346-B18A-8263AB0267CB}"/>
          </ac:spMkLst>
        </pc:spChg>
      </pc:sldChg>
      <pc:sldChg chg="del">
        <pc:chgData name="Arabella Kullack" userId="159944cc-e001-4e03-8bcf-cd349870b251" providerId="ADAL" clId="{00F6F2A4-401F-499C-A111-356964614887}" dt="2022-05-26T05:28:55.064" v="2841" actId="2696"/>
        <pc:sldMkLst>
          <pc:docMk/>
          <pc:sldMk cId="4059409263" sldId="282"/>
        </pc:sldMkLst>
      </pc:sldChg>
      <pc:sldChg chg="modSp">
        <pc:chgData name="Arabella Kullack" userId="159944cc-e001-4e03-8bcf-cd349870b251" providerId="ADAL" clId="{00F6F2A4-401F-499C-A111-356964614887}" dt="2022-05-26T04:24:14.098" v="692" actId="313"/>
        <pc:sldMkLst>
          <pc:docMk/>
          <pc:sldMk cId="1973787471" sldId="284"/>
        </pc:sldMkLst>
        <pc:spChg chg="mod">
          <ac:chgData name="Arabella Kullack" userId="159944cc-e001-4e03-8bcf-cd349870b251" providerId="ADAL" clId="{00F6F2A4-401F-499C-A111-356964614887}" dt="2022-05-26T04:24:14.098" v="692" actId="313"/>
          <ac:spMkLst>
            <pc:docMk/>
            <pc:sldMk cId="1973787471" sldId="284"/>
            <ac:spMk id="5" creationId="{67F3CDCE-27A4-BA91-6C9C-6DB8C6EB4B1B}"/>
          </ac:spMkLst>
        </pc:spChg>
        <pc:spChg chg="mod">
          <ac:chgData name="Arabella Kullack" userId="159944cc-e001-4e03-8bcf-cd349870b251" providerId="ADAL" clId="{00F6F2A4-401F-499C-A111-356964614887}" dt="2022-05-26T04:24:00.963" v="688" actId="20577"/>
          <ac:spMkLst>
            <pc:docMk/>
            <pc:sldMk cId="1973787471" sldId="284"/>
            <ac:spMk id="6" creationId="{1EAD3C1D-A1EF-6DE1-85E3-079E488C20EE}"/>
          </ac:spMkLst>
        </pc:spChg>
      </pc:sldChg>
      <pc:sldChg chg="addSp delSp modSp">
        <pc:chgData name="Arabella Kullack" userId="159944cc-e001-4e03-8bcf-cd349870b251" providerId="ADAL" clId="{00F6F2A4-401F-499C-A111-356964614887}" dt="2022-05-26T21:25:24.212" v="2959" actId="20577"/>
        <pc:sldMkLst>
          <pc:docMk/>
          <pc:sldMk cId="1074628019" sldId="290"/>
        </pc:sldMkLst>
        <pc:spChg chg="mod">
          <ac:chgData name="Arabella Kullack" userId="159944cc-e001-4e03-8bcf-cd349870b251" providerId="ADAL" clId="{00F6F2A4-401F-499C-A111-356964614887}" dt="2022-05-26T21:25:24.212" v="2959" actId="20577"/>
          <ac:spMkLst>
            <pc:docMk/>
            <pc:sldMk cId="1074628019" sldId="290"/>
            <ac:spMk id="2" creationId="{D78C6A5D-F4A3-2E59-9D63-FE71E51E0221}"/>
          </ac:spMkLst>
        </pc:spChg>
        <pc:spChg chg="del">
          <ac:chgData name="Arabella Kullack" userId="159944cc-e001-4e03-8bcf-cd349870b251" providerId="ADAL" clId="{00F6F2A4-401F-499C-A111-356964614887}" dt="2022-05-26T04:15:47.700" v="283" actId="478"/>
          <ac:spMkLst>
            <pc:docMk/>
            <pc:sldMk cId="1074628019" sldId="290"/>
            <ac:spMk id="3" creationId="{B3ECA630-AD62-D316-D13D-B15460AF014A}"/>
          </ac:spMkLst>
        </pc:spChg>
        <pc:spChg chg="add mod">
          <ac:chgData name="Arabella Kullack" userId="159944cc-e001-4e03-8bcf-cd349870b251" providerId="ADAL" clId="{00F6F2A4-401F-499C-A111-356964614887}" dt="2022-05-26T05:25:42.359" v="2805" actId="20577"/>
          <ac:spMkLst>
            <pc:docMk/>
            <pc:sldMk cId="1074628019" sldId="290"/>
            <ac:spMk id="7" creationId="{E7590A2A-D223-4C56-BB4E-D1E829B47E5E}"/>
          </ac:spMkLst>
        </pc:spChg>
      </pc:sldChg>
      <pc:sldChg chg="addSp delSp modSp">
        <pc:chgData name="Arabella Kullack" userId="159944cc-e001-4e03-8bcf-cd349870b251" providerId="ADAL" clId="{00F6F2A4-401F-499C-A111-356964614887}" dt="2022-05-26T05:26:10.877" v="2807" actId="478"/>
        <pc:sldMkLst>
          <pc:docMk/>
          <pc:sldMk cId="584888797" sldId="291"/>
        </pc:sldMkLst>
        <pc:spChg chg="mod">
          <ac:chgData name="Arabella Kullack" userId="159944cc-e001-4e03-8bcf-cd349870b251" providerId="ADAL" clId="{00F6F2A4-401F-499C-A111-356964614887}" dt="2022-05-26T05:02:57.143" v="1365" actId="20577"/>
          <ac:spMkLst>
            <pc:docMk/>
            <pc:sldMk cId="584888797" sldId="291"/>
            <ac:spMk id="2" creationId="{CAE0029C-F113-E4F6-E18F-8AD866861ACB}"/>
          </ac:spMkLst>
        </pc:spChg>
        <pc:spChg chg="mod">
          <ac:chgData name="Arabella Kullack" userId="159944cc-e001-4e03-8bcf-cd349870b251" providerId="ADAL" clId="{00F6F2A4-401F-499C-A111-356964614887}" dt="2022-05-26T04:30:22.759" v="696" actId="313"/>
          <ac:spMkLst>
            <pc:docMk/>
            <pc:sldMk cId="584888797" sldId="291"/>
            <ac:spMk id="3" creationId="{0080534E-179E-8AE9-6056-525A74858EF3}"/>
          </ac:spMkLst>
        </pc:spChg>
        <pc:spChg chg="add mod">
          <ac:chgData name="Arabella Kullack" userId="159944cc-e001-4e03-8bcf-cd349870b251" providerId="ADAL" clId="{00F6F2A4-401F-499C-A111-356964614887}" dt="2022-05-26T05:26:10.877" v="2807" actId="478"/>
          <ac:spMkLst>
            <pc:docMk/>
            <pc:sldMk cId="584888797" sldId="291"/>
            <ac:spMk id="7" creationId="{72FCDE11-6A03-4F42-88A3-7B17E83A596D}"/>
          </ac:spMkLst>
        </pc:spChg>
        <pc:picChg chg="del mod">
          <ac:chgData name="Arabella Kullack" userId="159944cc-e001-4e03-8bcf-cd349870b251" providerId="ADAL" clId="{00F6F2A4-401F-499C-A111-356964614887}" dt="2022-05-26T05:26:10.877" v="2807" actId="478"/>
          <ac:picMkLst>
            <pc:docMk/>
            <pc:sldMk cId="584888797" sldId="291"/>
            <ac:picMk id="12" creationId="{7A85F2D4-69E0-9D74-9221-008F479C174D}"/>
          </ac:picMkLst>
        </pc:picChg>
      </pc:sldChg>
      <pc:sldChg chg="del">
        <pc:chgData name="Arabella Kullack" userId="159944cc-e001-4e03-8bcf-cd349870b251" providerId="ADAL" clId="{00F6F2A4-401F-499C-A111-356964614887}" dt="2022-05-26T04:13:26.636" v="52" actId="2696"/>
        <pc:sldMkLst>
          <pc:docMk/>
          <pc:sldMk cId="253974378" sldId="298"/>
        </pc:sldMkLst>
      </pc:sldChg>
      <pc:sldChg chg="modSp">
        <pc:chgData name="Arabella Kullack" userId="159944cc-e001-4e03-8bcf-cd349870b251" providerId="ADAL" clId="{00F6F2A4-401F-499C-A111-356964614887}" dt="2022-05-26T05:30:12.079" v="2958" actId="20577"/>
        <pc:sldMkLst>
          <pc:docMk/>
          <pc:sldMk cId="3448051818" sldId="303"/>
        </pc:sldMkLst>
        <pc:spChg chg="mod">
          <ac:chgData name="Arabella Kullack" userId="159944cc-e001-4e03-8bcf-cd349870b251" providerId="ADAL" clId="{00F6F2A4-401F-499C-A111-356964614887}" dt="2022-05-26T05:30:12.079" v="2958" actId="20577"/>
          <ac:spMkLst>
            <pc:docMk/>
            <pc:sldMk cId="3448051818" sldId="303"/>
            <ac:spMk id="2" creationId="{CEA3D5BB-0D04-BB12-B102-33A3FF1F9FA4}"/>
          </ac:spMkLst>
        </pc:spChg>
      </pc:sldChg>
      <pc:sldChg chg="del">
        <pc:chgData name="Arabella Kullack" userId="159944cc-e001-4e03-8bcf-cd349870b251" providerId="ADAL" clId="{00F6F2A4-401F-499C-A111-356964614887}" dt="2022-05-26T04:19:54.625" v="489" actId="2696"/>
        <pc:sldMkLst>
          <pc:docMk/>
          <pc:sldMk cId="3098148921" sldId="304"/>
        </pc:sldMkLst>
      </pc:sldChg>
      <pc:sldChg chg="del">
        <pc:chgData name="Arabella Kullack" userId="159944cc-e001-4e03-8bcf-cd349870b251" providerId="ADAL" clId="{00F6F2A4-401F-499C-A111-356964614887}" dt="2022-05-26T04:19:55.888" v="490" actId="2696"/>
        <pc:sldMkLst>
          <pc:docMk/>
          <pc:sldMk cId="2066952730" sldId="305"/>
        </pc:sldMkLst>
      </pc:sldChg>
      <pc:sldChg chg="addSp delSp modSp">
        <pc:chgData name="Arabella Kullack" userId="159944cc-e001-4e03-8bcf-cd349870b251" providerId="ADAL" clId="{00F6F2A4-401F-499C-A111-356964614887}" dt="2022-05-26T05:26:42.013" v="2812" actId="114"/>
        <pc:sldMkLst>
          <pc:docMk/>
          <pc:sldMk cId="1827830861" sldId="307"/>
        </pc:sldMkLst>
        <pc:spChg chg="mod">
          <ac:chgData name="Arabella Kullack" userId="159944cc-e001-4e03-8bcf-cd349870b251" providerId="ADAL" clId="{00F6F2A4-401F-499C-A111-356964614887}" dt="2022-05-26T05:26:42.013" v="2812" actId="114"/>
          <ac:spMkLst>
            <pc:docMk/>
            <pc:sldMk cId="1827830861" sldId="307"/>
            <ac:spMk id="2" creationId="{CAE0029C-F113-E4F6-E18F-8AD866861ACB}"/>
          </ac:spMkLst>
        </pc:spChg>
        <pc:spChg chg="mod">
          <ac:chgData name="Arabella Kullack" userId="159944cc-e001-4e03-8bcf-cd349870b251" providerId="ADAL" clId="{00F6F2A4-401F-499C-A111-356964614887}" dt="2022-05-26T04:36:01.256" v="942" actId="313"/>
          <ac:spMkLst>
            <pc:docMk/>
            <pc:sldMk cId="1827830861" sldId="307"/>
            <ac:spMk id="3" creationId="{0080534E-179E-8AE9-6056-525A74858EF3}"/>
          </ac:spMkLst>
        </pc:spChg>
        <pc:spChg chg="add mod">
          <ac:chgData name="Arabella Kullack" userId="159944cc-e001-4e03-8bcf-cd349870b251" providerId="ADAL" clId="{00F6F2A4-401F-499C-A111-356964614887}" dt="2022-05-26T05:26:22.529" v="2808" actId="478"/>
          <ac:spMkLst>
            <pc:docMk/>
            <pc:sldMk cId="1827830861" sldId="307"/>
            <ac:spMk id="7" creationId="{5878EA71-6DD5-4523-88F0-315A7C4EA96E}"/>
          </ac:spMkLst>
        </pc:spChg>
        <pc:picChg chg="del">
          <ac:chgData name="Arabella Kullack" userId="159944cc-e001-4e03-8bcf-cd349870b251" providerId="ADAL" clId="{00F6F2A4-401F-499C-A111-356964614887}" dt="2022-05-26T05:26:22.529" v="2808" actId="478"/>
          <ac:picMkLst>
            <pc:docMk/>
            <pc:sldMk cId="1827830861" sldId="307"/>
            <ac:picMk id="12" creationId="{7A85F2D4-69E0-9D74-9221-008F479C174D}"/>
          </ac:picMkLst>
        </pc:picChg>
      </pc:sldChg>
      <pc:sldChg chg="del">
        <pc:chgData name="Arabella Kullack" userId="159944cc-e001-4e03-8bcf-cd349870b251" providerId="ADAL" clId="{00F6F2A4-401F-499C-A111-356964614887}" dt="2022-05-26T05:05:51.422" v="1733" actId="2696"/>
        <pc:sldMkLst>
          <pc:docMk/>
          <pc:sldMk cId="2505793490" sldId="308"/>
        </pc:sldMkLst>
      </pc:sldChg>
      <pc:sldChg chg="addSp delSp modSp">
        <pc:chgData name="Arabella Kullack" userId="159944cc-e001-4e03-8bcf-cd349870b251" providerId="ADAL" clId="{00F6F2A4-401F-499C-A111-356964614887}" dt="2022-05-26T05:28:28.033" v="2840" actId="255"/>
        <pc:sldMkLst>
          <pc:docMk/>
          <pc:sldMk cId="2794553743" sldId="310"/>
        </pc:sldMkLst>
        <pc:spChg chg="mod">
          <ac:chgData name="Arabella Kullack" userId="159944cc-e001-4e03-8bcf-cd349870b251" providerId="ADAL" clId="{00F6F2A4-401F-499C-A111-356964614887}" dt="2022-05-26T05:27:48.710" v="2834" actId="20577"/>
          <ac:spMkLst>
            <pc:docMk/>
            <pc:sldMk cId="2794553743" sldId="310"/>
            <ac:spMk id="4" creationId="{E2CF7C55-7617-6346-B18A-8263AB0267CB}"/>
          </ac:spMkLst>
        </pc:spChg>
        <pc:spChg chg="add del mod">
          <ac:chgData name="Arabella Kullack" userId="159944cc-e001-4e03-8bcf-cd349870b251" providerId="ADAL" clId="{00F6F2A4-401F-499C-A111-356964614887}" dt="2022-05-26T05:08:47.225" v="1932"/>
          <ac:spMkLst>
            <pc:docMk/>
            <pc:sldMk cId="2794553743" sldId="310"/>
            <ac:spMk id="6" creationId="{A8BAA6C4-1661-4332-A046-543DA4F9FC61}"/>
          </ac:spMkLst>
        </pc:spChg>
        <pc:spChg chg="add del mod">
          <ac:chgData name="Arabella Kullack" userId="159944cc-e001-4e03-8bcf-cd349870b251" providerId="ADAL" clId="{00F6F2A4-401F-499C-A111-356964614887}" dt="2022-05-26T05:09:18.007" v="1934"/>
          <ac:spMkLst>
            <pc:docMk/>
            <pc:sldMk cId="2794553743" sldId="310"/>
            <ac:spMk id="8" creationId="{9A6403D1-02DF-461F-B747-5980A928E32C}"/>
          </ac:spMkLst>
        </pc:spChg>
        <pc:spChg chg="add del mod">
          <ac:chgData name="Arabella Kullack" userId="159944cc-e001-4e03-8bcf-cd349870b251" providerId="ADAL" clId="{00F6F2A4-401F-499C-A111-356964614887}" dt="2022-05-26T05:28:28.033" v="2840" actId="255"/>
          <ac:spMkLst>
            <pc:docMk/>
            <pc:sldMk cId="2794553743" sldId="310"/>
            <ac:spMk id="9" creationId="{764B9C4D-DC7C-4249-860A-B3FE0E5ADC09}"/>
          </ac:spMkLst>
        </pc:spChg>
        <pc:picChg chg="mod">
          <ac:chgData name="Arabella Kullack" userId="159944cc-e001-4e03-8bcf-cd349870b251" providerId="ADAL" clId="{00F6F2A4-401F-499C-A111-356964614887}" dt="2022-05-26T05:08:46.813" v="1931" actId="1076"/>
          <ac:picMkLst>
            <pc:docMk/>
            <pc:sldMk cId="2794553743" sldId="310"/>
            <ac:picMk id="7" creationId="{643AE8D0-7B40-4DCD-A216-4C2BC613E18E}"/>
          </ac:picMkLst>
        </pc:picChg>
        <pc:picChg chg="add mod">
          <ac:chgData name="Arabella Kullack" userId="159944cc-e001-4e03-8bcf-cd349870b251" providerId="ADAL" clId="{00F6F2A4-401F-499C-A111-356964614887}" dt="2022-05-26T05:09:18.007" v="1934"/>
          <ac:picMkLst>
            <pc:docMk/>
            <pc:sldMk cId="2794553743" sldId="310"/>
            <ac:picMk id="10" creationId="{2B110FCB-051F-41C3-A808-17FE3147801D}"/>
          </ac:picMkLst>
        </pc:picChg>
      </pc:sldChg>
      <pc:sldChg chg="del">
        <pc:chgData name="Arabella Kullack" userId="159944cc-e001-4e03-8bcf-cd349870b251" providerId="ADAL" clId="{00F6F2A4-401F-499C-A111-356964614887}" dt="2022-05-26T05:10:08.781" v="1980" actId="2696"/>
        <pc:sldMkLst>
          <pc:docMk/>
          <pc:sldMk cId="3732571610" sldId="311"/>
        </pc:sldMkLst>
      </pc:sldChg>
      <pc:sldChg chg="del">
        <pc:chgData name="Arabella Kullack" userId="159944cc-e001-4e03-8bcf-cd349870b251" providerId="ADAL" clId="{00F6F2A4-401F-499C-A111-356964614887}" dt="2022-05-26T05:10:13.023" v="1981" actId="2696"/>
        <pc:sldMkLst>
          <pc:docMk/>
          <pc:sldMk cId="99054185" sldId="312"/>
        </pc:sldMkLst>
      </pc:sldChg>
      <pc:sldChg chg="modSp ord">
        <pc:chgData name="Arabella Kullack" userId="159944cc-e001-4e03-8bcf-cd349870b251" providerId="ADAL" clId="{00F6F2A4-401F-499C-A111-356964614887}" dt="2022-05-26T05:27:36.227" v="2833" actId="20577"/>
        <pc:sldMkLst>
          <pc:docMk/>
          <pc:sldMk cId="1657789603" sldId="313"/>
        </pc:sldMkLst>
        <pc:spChg chg="mod">
          <ac:chgData name="Arabella Kullack" userId="159944cc-e001-4e03-8bcf-cd349870b251" providerId="ADAL" clId="{00F6F2A4-401F-499C-A111-356964614887}" dt="2022-05-26T05:27:36.227" v="2833" actId="20577"/>
          <ac:spMkLst>
            <pc:docMk/>
            <pc:sldMk cId="1657789603" sldId="313"/>
            <ac:spMk id="3" creationId="{F08A4149-0736-0E45-BA7E-5ACC237042DB}"/>
          </ac:spMkLst>
        </pc:spChg>
        <pc:spChg chg="mod">
          <ac:chgData name="Arabella Kullack" userId="159944cc-e001-4e03-8bcf-cd349870b251" providerId="ADAL" clId="{00F6F2A4-401F-499C-A111-356964614887}" dt="2022-05-26T05:27:28.671" v="2820" actId="122"/>
          <ac:spMkLst>
            <pc:docMk/>
            <pc:sldMk cId="1657789603" sldId="313"/>
            <ac:spMk id="4" creationId="{E2CF7C55-7617-6346-B18A-8263AB0267CB}"/>
          </ac:spMkLst>
        </pc:spChg>
      </pc:sldChg>
      <pc:sldChg chg="del">
        <pc:chgData name="Arabella Kullack" userId="159944cc-e001-4e03-8bcf-cd349870b251" providerId="ADAL" clId="{00F6F2A4-401F-499C-A111-356964614887}" dt="2022-05-26T05:10:55.249" v="1983" actId="2696"/>
        <pc:sldMkLst>
          <pc:docMk/>
          <pc:sldMk cId="1373031521" sldId="314"/>
        </pc:sldMkLst>
      </pc:sldChg>
      <pc:sldChg chg="del">
        <pc:chgData name="Arabella Kullack" userId="159944cc-e001-4e03-8bcf-cd349870b251" providerId="ADAL" clId="{00F6F2A4-401F-499C-A111-356964614887}" dt="2022-05-26T05:10:58.640" v="1984" actId="2696"/>
        <pc:sldMkLst>
          <pc:docMk/>
          <pc:sldMk cId="3344269704" sldId="315"/>
        </pc:sldMkLst>
      </pc:sldChg>
      <pc:sldChg chg="modSp">
        <pc:chgData name="Arabella Kullack" userId="159944cc-e001-4e03-8bcf-cd349870b251" providerId="ADAL" clId="{00F6F2A4-401F-499C-A111-356964614887}" dt="2022-05-26T05:14:34.885" v="2221" actId="255"/>
        <pc:sldMkLst>
          <pc:docMk/>
          <pc:sldMk cId="3996778337" sldId="317"/>
        </pc:sldMkLst>
        <pc:spChg chg="mod">
          <ac:chgData name="Arabella Kullack" userId="159944cc-e001-4e03-8bcf-cd349870b251" providerId="ADAL" clId="{00F6F2A4-401F-499C-A111-356964614887}" dt="2022-05-26T05:14:34.885" v="2221" actId="255"/>
          <ac:spMkLst>
            <pc:docMk/>
            <pc:sldMk cId="3996778337" sldId="317"/>
            <ac:spMk id="6" creationId="{1EAD3C1D-A1EF-6DE1-85E3-079E488C20EE}"/>
          </ac:spMkLst>
        </pc:spChg>
      </pc:sldChg>
      <pc:sldChg chg="del">
        <pc:chgData name="Arabella Kullack" userId="159944cc-e001-4e03-8bcf-cd349870b251" providerId="ADAL" clId="{00F6F2A4-401F-499C-A111-356964614887}" dt="2022-05-26T05:14:46.067" v="2222" actId="2696"/>
        <pc:sldMkLst>
          <pc:docMk/>
          <pc:sldMk cId="2508371280" sldId="318"/>
        </pc:sldMkLst>
      </pc:sldChg>
      <pc:sldChg chg="del">
        <pc:chgData name="Arabella Kullack" userId="159944cc-e001-4e03-8bcf-cd349870b251" providerId="ADAL" clId="{00F6F2A4-401F-499C-A111-356964614887}" dt="2022-05-26T05:14:48.686" v="2223" actId="2696"/>
        <pc:sldMkLst>
          <pc:docMk/>
          <pc:sldMk cId="339323115" sldId="319"/>
        </pc:sldMkLst>
      </pc:sldChg>
      <pc:sldChg chg="del">
        <pc:chgData name="Arabella Kullack" userId="159944cc-e001-4e03-8bcf-cd349870b251" providerId="ADAL" clId="{00F6F2A4-401F-499C-A111-356964614887}" dt="2022-05-26T05:14:50.567" v="2224" actId="2696"/>
        <pc:sldMkLst>
          <pc:docMk/>
          <pc:sldMk cId="100575508" sldId="320"/>
        </pc:sldMkLst>
      </pc:sldChg>
      <pc:sldChg chg="del">
        <pc:chgData name="Arabella Kullack" userId="159944cc-e001-4e03-8bcf-cd349870b251" providerId="ADAL" clId="{00F6F2A4-401F-499C-A111-356964614887}" dt="2022-05-26T05:11:28.186" v="1992" actId="2696"/>
        <pc:sldMkLst>
          <pc:docMk/>
          <pc:sldMk cId="3671989782" sldId="321"/>
        </pc:sldMkLst>
      </pc:sldChg>
      <pc:sldChg chg="del">
        <pc:chgData name="Arabella Kullack" userId="159944cc-e001-4e03-8bcf-cd349870b251" providerId="ADAL" clId="{00F6F2A4-401F-499C-A111-356964614887}" dt="2022-05-26T05:11:28.185" v="1991" actId="2696"/>
        <pc:sldMkLst>
          <pc:docMk/>
          <pc:sldMk cId="321412006" sldId="322"/>
        </pc:sldMkLst>
      </pc:sldChg>
      <pc:sldChg chg="del">
        <pc:chgData name="Arabella Kullack" userId="159944cc-e001-4e03-8bcf-cd349870b251" providerId="ADAL" clId="{00F6F2A4-401F-499C-A111-356964614887}" dt="2022-05-26T05:11:28.183" v="1990" actId="2696"/>
        <pc:sldMkLst>
          <pc:docMk/>
          <pc:sldMk cId="2173669716" sldId="323"/>
        </pc:sldMkLst>
      </pc:sldChg>
      <pc:sldChg chg="del">
        <pc:chgData name="Arabella Kullack" userId="159944cc-e001-4e03-8bcf-cd349870b251" providerId="ADAL" clId="{00F6F2A4-401F-499C-A111-356964614887}" dt="2022-05-26T05:11:28.182" v="1989" actId="2696"/>
        <pc:sldMkLst>
          <pc:docMk/>
          <pc:sldMk cId="3388873860" sldId="324"/>
        </pc:sldMkLst>
      </pc:sldChg>
      <pc:sldChg chg="del">
        <pc:chgData name="Arabella Kullack" userId="159944cc-e001-4e03-8bcf-cd349870b251" providerId="ADAL" clId="{00F6F2A4-401F-499C-A111-356964614887}" dt="2022-05-26T05:11:28.180" v="1988" actId="2696"/>
        <pc:sldMkLst>
          <pc:docMk/>
          <pc:sldMk cId="2303377968" sldId="325"/>
        </pc:sldMkLst>
      </pc:sldChg>
      <pc:sldChg chg="del">
        <pc:chgData name="Arabella Kullack" userId="159944cc-e001-4e03-8bcf-cd349870b251" providerId="ADAL" clId="{00F6F2A4-401F-499C-A111-356964614887}" dt="2022-05-26T05:11:28.178" v="1987" actId="2696"/>
        <pc:sldMkLst>
          <pc:docMk/>
          <pc:sldMk cId="901502799" sldId="326"/>
        </pc:sldMkLst>
      </pc:sldChg>
      <pc:sldChg chg="del">
        <pc:chgData name="Arabella Kullack" userId="159944cc-e001-4e03-8bcf-cd349870b251" providerId="ADAL" clId="{00F6F2A4-401F-499C-A111-356964614887}" dt="2022-05-26T05:11:28.177" v="1986" actId="2696"/>
        <pc:sldMkLst>
          <pc:docMk/>
          <pc:sldMk cId="3187056011" sldId="327"/>
        </pc:sldMkLst>
      </pc:sldChg>
      <pc:sldChg chg="del">
        <pc:chgData name="Arabella Kullack" userId="159944cc-e001-4e03-8bcf-cd349870b251" providerId="ADAL" clId="{00F6F2A4-401F-499C-A111-356964614887}" dt="2022-05-26T05:11:28.175" v="1985" actId="2696"/>
        <pc:sldMkLst>
          <pc:docMk/>
          <pc:sldMk cId="1278989370" sldId="328"/>
        </pc:sldMkLst>
      </pc:sldChg>
      <pc:sldChg chg="modSp">
        <pc:chgData name="Arabella Kullack" userId="159944cc-e001-4e03-8bcf-cd349870b251" providerId="ADAL" clId="{00F6F2A4-401F-499C-A111-356964614887}" dt="2022-05-26T05:16:27.533" v="2328" actId="20577"/>
        <pc:sldMkLst>
          <pc:docMk/>
          <pc:sldMk cId="3324230881" sldId="329"/>
        </pc:sldMkLst>
        <pc:spChg chg="mod">
          <ac:chgData name="Arabella Kullack" userId="159944cc-e001-4e03-8bcf-cd349870b251" providerId="ADAL" clId="{00F6F2A4-401F-499C-A111-356964614887}" dt="2022-05-26T05:16:27.533" v="2328" actId="20577"/>
          <ac:spMkLst>
            <pc:docMk/>
            <pc:sldMk cId="3324230881" sldId="329"/>
            <ac:spMk id="2" creationId="{193365F3-1DDD-3E86-5E01-B946C10F7AB0}"/>
          </ac:spMkLst>
        </pc:spChg>
      </pc:sldChg>
      <pc:sldChg chg="addSp delSp modSp del">
        <pc:chgData name="Arabella Kullack" userId="159944cc-e001-4e03-8bcf-cd349870b251" providerId="ADAL" clId="{00F6F2A4-401F-499C-A111-356964614887}" dt="2022-05-26T05:24:11.071" v="2749" actId="2696"/>
        <pc:sldMkLst>
          <pc:docMk/>
          <pc:sldMk cId="1988047545" sldId="330"/>
        </pc:sldMkLst>
        <pc:spChg chg="add mod">
          <ac:chgData name="Arabella Kullack" userId="159944cc-e001-4e03-8bcf-cd349870b251" providerId="ADAL" clId="{00F6F2A4-401F-499C-A111-356964614887}" dt="2022-05-26T05:23:06.589" v="2736"/>
          <ac:spMkLst>
            <pc:docMk/>
            <pc:sldMk cId="1988047545" sldId="330"/>
            <ac:spMk id="2" creationId="{6D733DF3-28EC-4293-B518-0C8ADF65CC88}"/>
          </ac:spMkLst>
        </pc:spChg>
        <pc:spChg chg="add mod">
          <ac:chgData name="Arabella Kullack" userId="159944cc-e001-4e03-8bcf-cd349870b251" providerId="ADAL" clId="{00F6F2A4-401F-499C-A111-356964614887}" dt="2022-05-26T05:23:06.589" v="2736"/>
          <ac:spMkLst>
            <pc:docMk/>
            <pc:sldMk cId="1988047545" sldId="330"/>
            <ac:spMk id="3" creationId="{0DD5269E-4C1A-454E-B5C0-0AF6EECF7649}"/>
          </ac:spMkLst>
        </pc:spChg>
        <pc:spChg chg="mod">
          <ac:chgData name="Arabella Kullack" userId="159944cc-e001-4e03-8bcf-cd349870b251" providerId="ADAL" clId="{00F6F2A4-401F-499C-A111-356964614887}" dt="2022-05-26T05:24:04.658" v="2747" actId="12"/>
          <ac:spMkLst>
            <pc:docMk/>
            <pc:sldMk cId="1988047545" sldId="330"/>
            <ac:spMk id="13" creationId="{A7B76C08-AC77-4648-8EF8-24FCF114CEAC}"/>
          </ac:spMkLst>
        </pc:spChg>
        <pc:spChg chg="add del mod">
          <ac:chgData name="Arabella Kullack" userId="159944cc-e001-4e03-8bcf-cd349870b251" providerId="ADAL" clId="{00F6F2A4-401F-499C-A111-356964614887}" dt="2022-05-26T05:24:05.107" v="2748" actId="478"/>
          <ac:spMkLst>
            <pc:docMk/>
            <pc:sldMk cId="1988047545" sldId="330"/>
            <ac:spMk id="15" creationId="{D31480D8-7528-4A2E-AC82-09D360E66382}"/>
          </ac:spMkLst>
        </pc:spChg>
      </pc:sldChg>
      <pc:sldChg chg="modSp add">
        <pc:chgData name="Arabella Kullack" userId="159944cc-e001-4e03-8bcf-cd349870b251" providerId="ADAL" clId="{00F6F2A4-401F-499C-A111-356964614887}" dt="2022-05-26T05:25:26.746" v="2783"/>
        <pc:sldMkLst>
          <pc:docMk/>
          <pc:sldMk cId="4254133280" sldId="330"/>
        </pc:sldMkLst>
        <pc:spChg chg="mod">
          <ac:chgData name="Arabella Kullack" userId="159944cc-e001-4e03-8bcf-cd349870b251" providerId="ADAL" clId="{00F6F2A4-401F-499C-A111-356964614887}" dt="2022-05-26T05:25:01.062" v="2782" actId="255"/>
          <ac:spMkLst>
            <pc:docMk/>
            <pc:sldMk cId="4254133280" sldId="330"/>
            <ac:spMk id="2" creationId="{64BF5142-9DFD-499D-99D8-32B9167351CC}"/>
          </ac:spMkLst>
        </pc:spChg>
        <pc:spChg chg="mod">
          <ac:chgData name="Arabella Kullack" userId="159944cc-e001-4e03-8bcf-cd349870b251" providerId="ADAL" clId="{00F6F2A4-401F-499C-A111-356964614887}" dt="2022-05-26T05:24:37.626" v="2768" actId="20577"/>
          <ac:spMkLst>
            <pc:docMk/>
            <pc:sldMk cId="4254133280" sldId="330"/>
            <ac:spMk id="3" creationId="{8E6B9F03-7783-4801-BC79-EA41DA34F563}"/>
          </ac:spMkLst>
        </pc:spChg>
        <pc:spChg chg="mod">
          <ac:chgData name="Arabella Kullack" userId="159944cc-e001-4e03-8bcf-cd349870b251" providerId="ADAL" clId="{00F6F2A4-401F-499C-A111-356964614887}" dt="2022-05-26T05:25:26.746" v="2783"/>
          <ac:spMkLst>
            <pc:docMk/>
            <pc:sldMk cId="4254133280" sldId="330"/>
            <ac:spMk id="4" creationId="{B3A6B5BB-32D3-4EB3-B06D-226F8CE0E821}"/>
          </ac:spMkLst>
        </pc:spChg>
      </pc:sldChg>
      <pc:sldChg chg="addSp delSp modSp del">
        <pc:chgData name="Arabella Kullack" userId="159944cc-e001-4e03-8bcf-cd349870b251" providerId="ADAL" clId="{00F6F2A4-401F-499C-A111-356964614887}" dt="2022-05-26T05:24:15.603" v="2750" actId="2696"/>
        <pc:sldMkLst>
          <pc:docMk/>
          <pc:sldMk cId="2068406222" sldId="331"/>
        </pc:sldMkLst>
        <pc:spChg chg="add del mod">
          <ac:chgData name="Arabella Kullack" userId="159944cc-e001-4e03-8bcf-cd349870b251" providerId="ADAL" clId="{00F6F2A4-401F-499C-A111-356964614887}" dt="2022-05-26T05:22:37.360" v="2734"/>
          <ac:spMkLst>
            <pc:docMk/>
            <pc:sldMk cId="2068406222" sldId="331"/>
            <ac:spMk id="2" creationId="{7A344EAB-F45C-4DB8-8A5A-D3806C066C09}"/>
          </ac:spMkLst>
        </pc:spChg>
        <pc:spChg chg="add del mod">
          <ac:chgData name="Arabella Kullack" userId="159944cc-e001-4e03-8bcf-cd349870b251" providerId="ADAL" clId="{00F6F2A4-401F-499C-A111-356964614887}" dt="2022-05-26T05:22:37.360" v="2734"/>
          <ac:spMkLst>
            <pc:docMk/>
            <pc:sldMk cId="2068406222" sldId="331"/>
            <ac:spMk id="3" creationId="{F365C610-71DC-4BEB-B0C8-2FCDC1BBDC82}"/>
          </ac:spMkLst>
        </pc:spChg>
        <pc:spChg chg="add del">
          <ac:chgData name="Arabella Kullack" userId="159944cc-e001-4e03-8bcf-cd349870b251" providerId="ADAL" clId="{00F6F2A4-401F-499C-A111-356964614887}" dt="2022-05-26T05:22:36.765" v="2733" actId="478"/>
          <ac:spMkLst>
            <pc:docMk/>
            <pc:sldMk cId="2068406222" sldId="331"/>
            <ac:spMk id="15" creationId="{D31480D8-7528-4A2E-AC82-09D360E6638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9F7D0-5253-164D-912D-BF0E27B6A29A}" type="datetimeFigureOut">
              <a:rPr lang="en-US" smtClean="0"/>
              <a:t>5/27/2022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D0D0B-3872-F940-94FF-0DFE17CC0555}" type="slidenum">
              <a:rPr lang="en-US" smtClean="0"/>
              <a:t>‹#›</a:t>
            </a:fld>
            <a:endParaRPr lang="en-US"/>
          </a:p>
        </p:txBody>
      </p:sp>
    </p:spTree>
    <p:extLst>
      <p:ext uri="{BB962C8B-B14F-4D97-AF65-F5344CB8AC3E}">
        <p14:creationId xmlns:p14="http://schemas.microsoft.com/office/powerpoint/2010/main" val="3855700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D0D0B-3872-F940-94FF-0DFE17CC0555}" type="slidenum">
              <a:rPr lang="en-US" smtClean="0"/>
              <a:t>5</a:t>
            </a:fld>
            <a:endParaRPr lang="en-US"/>
          </a:p>
        </p:txBody>
      </p:sp>
    </p:spTree>
    <p:extLst>
      <p:ext uri="{BB962C8B-B14F-4D97-AF65-F5344CB8AC3E}">
        <p14:creationId xmlns:p14="http://schemas.microsoft.com/office/powerpoint/2010/main" val="1849242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D0D0B-3872-F940-94FF-0DFE17CC0555}" type="slidenum">
              <a:rPr lang="en-US" smtClean="0"/>
              <a:t>12</a:t>
            </a:fld>
            <a:endParaRPr lang="en-US"/>
          </a:p>
        </p:txBody>
      </p:sp>
    </p:spTree>
    <p:extLst>
      <p:ext uri="{BB962C8B-B14F-4D97-AF65-F5344CB8AC3E}">
        <p14:creationId xmlns:p14="http://schemas.microsoft.com/office/powerpoint/2010/main" val="1253291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DD0D0B-3872-F940-94FF-0DFE17CC0555}" type="slidenum">
              <a:rPr lang="en-US" smtClean="0"/>
              <a:t>13</a:t>
            </a:fld>
            <a:endParaRPr lang="en-US"/>
          </a:p>
        </p:txBody>
      </p:sp>
    </p:spTree>
    <p:extLst>
      <p:ext uri="{BB962C8B-B14F-4D97-AF65-F5344CB8AC3E}">
        <p14:creationId xmlns:p14="http://schemas.microsoft.com/office/powerpoint/2010/main" val="41280417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 opt A">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39DB69-810D-9170-1005-0DFC47A1C665}"/>
              </a:ext>
            </a:extLst>
          </p:cNvPr>
          <p:cNvPicPr>
            <a:picLocks noChangeAspect="1"/>
          </p:cNvPicPr>
          <p:nvPr/>
        </p:nvPicPr>
        <p:blipFill rotWithShape="1">
          <a:blip r:embed="rId2"/>
          <a:srcRect l="5384"/>
          <a:stretch/>
        </p:blipFill>
        <p:spPr>
          <a:xfrm>
            <a:off x="648000" y="0"/>
            <a:ext cx="11545200" cy="5544000"/>
          </a:xfrm>
          <a:prstGeom prst="rect">
            <a:avLst/>
          </a:prstGeom>
        </p:spPr>
      </p:pic>
      <p:pic>
        <p:nvPicPr>
          <p:cNvPr id="9" name="Picture 8">
            <a:extLst>
              <a:ext uri="{FF2B5EF4-FFF2-40B4-BE49-F238E27FC236}">
                <a16:creationId xmlns:a16="http://schemas.microsoft.com/office/drawing/2014/main" id="{66977AA4-7F85-FF42-8167-887E2AFBB123}"/>
              </a:ext>
            </a:extLst>
          </p:cNvPr>
          <p:cNvPicPr>
            <a:picLocks noChangeAspect="1"/>
          </p:cNvPicPr>
          <p:nvPr/>
        </p:nvPicPr>
        <p:blipFill>
          <a:blip r:embed="rId3"/>
          <a:srcRect/>
          <a:stretch/>
        </p:blipFill>
        <p:spPr>
          <a:xfrm>
            <a:off x="647999" y="432000"/>
            <a:ext cx="2700000" cy="1035761"/>
          </a:xfrm>
          <a:prstGeom prst="rect">
            <a:avLst/>
          </a:prstGeom>
        </p:spPr>
      </p:pic>
      <p:sp>
        <p:nvSpPr>
          <p:cNvPr id="10" name="Title 1">
            <a:extLst>
              <a:ext uri="{FF2B5EF4-FFF2-40B4-BE49-F238E27FC236}">
                <a16:creationId xmlns:a16="http://schemas.microsoft.com/office/drawing/2014/main" id="{7AF8D7A9-4CD4-F6F1-2444-56885C0963F1}"/>
              </a:ext>
            </a:extLst>
          </p:cNvPr>
          <p:cNvSpPr>
            <a:spLocks noGrp="1"/>
          </p:cNvSpPr>
          <p:nvPr>
            <p:ph type="ctrTitle"/>
          </p:nvPr>
        </p:nvSpPr>
        <p:spPr>
          <a:xfrm>
            <a:off x="648000" y="1884556"/>
            <a:ext cx="8568000" cy="3659444"/>
          </a:xfrm>
        </p:spPr>
        <p:txBody>
          <a:bodyPr lIns="540000" tIns="0" rIns="540000" bIns="72000" anchor="ctr" anchorCtr="0">
            <a:noAutofit/>
          </a:bodyPr>
          <a:lstStyle>
            <a:lvl1pPr algn="l">
              <a:lnSpc>
                <a:spcPct val="90000"/>
              </a:lnSpc>
              <a:defRPr sz="5400">
                <a:solidFill>
                  <a:schemeClr val="bg2"/>
                </a:solidFill>
              </a:defRPr>
            </a:lvl1pPr>
          </a:lstStyle>
          <a:p>
            <a:r>
              <a:rPr lang="en-GB" dirty="0"/>
              <a:t>Click to edit Master title style</a:t>
            </a:r>
            <a:endParaRPr lang="en-US" dirty="0"/>
          </a:p>
        </p:txBody>
      </p:sp>
      <p:sp>
        <p:nvSpPr>
          <p:cNvPr id="11" name="Subtitle 2">
            <a:extLst>
              <a:ext uri="{FF2B5EF4-FFF2-40B4-BE49-F238E27FC236}">
                <a16:creationId xmlns:a16="http://schemas.microsoft.com/office/drawing/2014/main" id="{F1993ABA-5749-E125-1919-0766BA703276}"/>
              </a:ext>
            </a:extLst>
          </p:cNvPr>
          <p:cNvSpPr>
            <a:spLocks noGrp="1"/>
          </p:cNvSpPr>
          <p:nvPr>
            <p:ph type="subTitle" idx="1"/>
          </p:nvPr>
        </p:nvSpPr>
        <p:spPr>
          <a:xfrm>
            <a:off x="648000" y="5563034"/>
            <a:ext cx="8568000" cy="1294966"/>
          </a:xfrm>
        </p:spPr>
        <p:txBody>
          <a:bodyPr lIns="0" bIns="72000" anchor="ctr" anchorCtr="0"/>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pic>
        <p:nvPicPr>
          <p:cNvPr id="8" name="Picture 7">
            <a:extLst>
              <a:ext uri="{FF2B5EF4-FFF2-40B4-BE49-F238E27FC236}">
                <a16:creationId xmlns:a16="http://schemas.microsoft.com/office/drawing/2014/main" id="{7BC12DF7-5E4A-5552-7965-67613A1DB6AE}"/>
              </a:ext>
            </a:extLst>
          </p:cNvPr>
          <p:cNvPicPr>
            <a:picLocks noChangeAspect="1"/>
          </p:cNvPicPr>
          <p:nvPr userDrawn="1"/>
        </p:nvPicPr>
        <p:blipFill>
          <a:blip r:embed="rId3"/>
          <a:srcRect/>
          <a:stretch/>
        </p:blipFill>
        <p:spPr>
          <a:xfrm>
            <a:off x="647999" y="432000"/>
            <a:ext cx="2700000" cy="1035761"/>
          </a:xfrm>
          <a:prstGeom prst="rect">
            <a:avLst/>
          </a:prstGeom>
        </p:spPr>
      </p:pic>
    </p:spTree>
    <p:extLst>
      <p:ext uri="{BB962C8B-B14F-4D97-AF65-F5344CB8AC3E}">
        <p14:creationId xmlns:p14="http://schemas.microsoft.com/office/powerpoint/2010/main" val="3832911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Divider – Topics (Red)">
    <p:bg>
      <p:bgPr>
        <a:solidFill>
          <a:schemeClr val="accen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CE7D34B-5033-4942-B133-6A3F6EBA92A7}"/>
              </a:ext>
            </a:extLst>
          </p:cNvPr>
          <p:cNvSpPr/>
          <p:nvPr/>
        </p:nvSpPr>
        <p:spPr>
          <a:xfrm>
            <a:off x="11868000" y="-1"/>
            <a:ext cx="324000" cy="5560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87C38F2-75B6-D54E-9389-966A0C2BBB56}"/>
              </a:ext>
            </a:extLst>
          </p:cNvPr>
          <p:cNvSpPr/>
          <p:nvPr/>
        </p:nvSpPr>
        <p:spPr>
          <a:xfrm>
            <a:off x="11544000" y="-1"/>
            <a:ext cx="324000" cy="5560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DA009C1-3746-8244-BA3B-858385EF628C}"/>
              </a:ext>
            </a:extLst>
          </p:cNvPr>
          <p:cNvSpPr/>
          <p:nvPr/>
        </p:nvSpPr>
        <p:spPr>
          <a:xfrm>
            <a:off x="11220000" y="-1"/>
            <a:ext cx="324000" cy="55602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6AB0EF-76DE-5397-96D8-A8508D4737AA}"/>
              </a:ext>
            </a:extLst>
          </p:cNvPr>
          <p:cNvSpPr/>
          <p:nvPr/>
        </p:nvSpPr>
        <p:spPr>
          <a:xfrm>
            <a:off x="10896000" y="0"/>
            <a:ext cx="324000" cy="5560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AD1B584A-AB70-1ECA-52D1-07BFBC4EB713}"/>
              </a:ext>
            </a:extLst>
          </p:cNvPr>
          <p:cNvSpPr>
            <a:spLocks noGrp="1"/>
          </p:cNvSpPr>
          <p:nvPr>
            <p:ph type="ctrTitle"/>
          </p:nvPr>
        </p:nvSpPr>
        <p:spPr>
          <a:xfrm>
            <a:off x="648000" y="720000"/>
            <a:ext cx="9180000" cy="1260000"/>
          </a:xfrm>
        </p:spPr>
        <p:txBody>
          <a:bodyPr tIns="0" bIns="216000" anchor="t" anchorCtr="0">
            <a:noAutofit/>
          </a:bodyPr>
          <a:lstStyle>
            <a:lvl1pPr algn="l">
              <a:lnSpc>
                <a:spcPct val="90000"/>
              </a:lnSpc>
              <a:defRPr sz="4800">
                <a:solidFill>
                  <a:schemeClr val="bg1"/>
                </a:solidFill>
              </a:defRPr>
            </a:lvl1pPr>
          </a:lstStyle>
          <a:p>
            <a:r>
              <a:rPr lang="en-GB"/>
              <a:t>Click to edit Master title style</a:t>
            </a:r>
            <a:endParaRPr lang="en-US" dirty="0"/>
          </a:p>
        </p:txBody>
      </p:sp>
      <p:graphicFrame>
        <p:nvGraphicFramePr>
          <p:cNvPr id="19" name="Table 4">
            <a:extLst>
              <a:ext uri="{FF2B5EF4-FFF2-40B4-BE49-F238E27FC236}">
                <a16:creationId xmlns:a16="http://schemas.microsoft.com/office/drawing/2014/main" id="{0BC51E9D-C9D8-526B-2B2E-CE4C20D97B0A}"/>
              </a:ext>
            </a:extLst>
          </p:cNvPr>
          <p:cNvGraphicFramePr>
            <a:graphicFrameLocks/>
          </p:cNvGraphicFramePr>
          <p:nvPr>
            <p:extLst>
              <p:ext uri="{D42A27DB-BD31-4B8C-83A1-F6EECF244321}">
                <p14:modId xmlns:p14="http://schemas.microsoft.com/office/powerpoint/2010/main" val="3321910736"/>
              </p:ext>
            </p:extLst>
          </p:nvPr>
        </p:nvGraphicFramePr>
        <p:xfrm>
          <a:off x="647700" y="1980000"/>
          <a:ext cx="6119813" cy="2964000"/>
        </p:xfrm>
        <a:graphic>
          <a:graphicData uri="http://schemas.openxmlformats.org/drawingml/2006/table">
            <a:tbl>
              <a:tblPr bandRow="1">
                <a:tableStyleId>{5C22544A-7EE6-4342-B048-85BDC9FD1C3A}</a:tableStyleId>
              </a:tblPr>
              <a:tblGrid>
                <a:gridCol w="6119813">
                  <a:extLst>
                    <a:ext uri="{9D8B030D-6E8A-4147-A177-3AD203B41FA5}">
                      <a16:colId xmlns:a16="http://schemas.microsoft.com/office/drawing/2014/main" val="2514745112"/>
                    </a:ext>
                  </a:extLst>
                </a:gridCol>
              </a:tblGrid>
              <a:tr h="370840">
                <a:tc>
                  <a:txBody>
                    <a:bodyPr/>
                    <a:lstStyle/>
                    <a:p>
                      <a:endParaRPr lang="en-US" sz="2000" dirty="0"/>
                    </a:p>
                  </a:txBody>
                  <a:tcPr marL="0" marR="0" marT="144000" marB="144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76092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marL="0" marR="0" marT="144000" marB="144000"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0801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marL="0" marR="0" marT="144000" marB="144000"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78512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marL="0" marR="0" marT="144000" marB="144000"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8194062"/>
                  </a:ext>
                </a:extLst>
              </a:tr>
              <a:tr h="370840">
                <a:tc>
                  <a:txBody>
                    <a:bodyPr/>
                    <a:lstStyle/>
                    <a:p>
                      <a:endParaRPr lang="en-US" sz="2000" dirty="0"/>
                    </a:p>
                  </a:txBody>
                  <a:tcPr marL="0" marR="0" marT="144000" marB="144000"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4372083"/>
                  </a:ext>
                </a:extLst>
              </a:tr>
            </a:tbl>
          </a:graphicData>
        </a:graphic>
      </p:graphicFrame>
      <p:sp>
        <p:nvSpPr>
          <p:cNvPr id="20" name="Content Placeholder 2">
            <a:extLst>
              <a:ext uri="{FF2B5EF4-FFF2-40B4-BE49-F238E27FC236}">
                <a16:creationId xmlns:a16="http://schemas.microsoft.com/office/drawing/2014/main" id="{1E16C105-B8AB-9C8E-9BCE-7C28D4143DDD}"/>
              </a:ext>
            </a:extLst>
          </p:cNvPr>
          <p:cNvSpPr>
            <a:spLocks noGrp="1"/>
          </p:cNvSpPr>
          <p:nvPr>
            <p:ph sz="half" idx="13"/>
          </p:nvPr>
        </p:nvSpPr>
        <p:spPr>
          <a:xfrm>
            <a:off x="647700" y="1980000"/>
            <a:ext cx="6119813" cy="588843"/>
          </a:xfrm>
        </p:spPr>
        <p:txBody>
          <a:bodyPr lIns="0" tIns="0" anchor="ctr" anchorCtr="0"/>
          <a:lstStyle>
            <a:lvl1pPr>
              <a:lnSpc>
                <a:spcPct val="100000"/>
              </a:lnSpc>
              <a:spcBef>
                <a:spcPts val="0"/>
              </a:spcBef>
              <a:defRPr sz="2000">
                <a:solidFill>
                  <a:schemeClr val="bg1"/>
                </a:solidFill>
              </a:defRPr>
            </a:lvl1pPr>
          </a:lstStyle>
          <a:p>
            <a:pPr lvl="0"/>
            <a:r>
              <a:rPr lang="en-GB" dirty="0"/>
              <a:t>Click to edit Master text styles</a:t>
            </a:r>
          </a:p>
        </p:txBody>
      </p:sp>
      <p:sp>
        <p:nvSpPr>
          <p:cNvPr id="21" name="Content Placeholder 2">
            <a:extLst>
              <a:ext uri="{FF2B5EF4-FFF2-40B4-BE49-F238E27FC236}">
                <a16:creationId xmlns:a16="http://schemas.microsoft.com/office/drawing/2014/main" id="{44DB86B0-2877-2FF6-D364-FDF1927DF466}"/>
              </a:ext>
            </a:extLst>
          </p:cNvPr>
          <p:cNvSpPr>
            <a:spLocks noGrp="1"/>
          </p:cNvSpPr>
          <p:nvPr>
            <p:ph sz="half" idx="14"/>
          </p:nvPr>
        </p:nvSpPr>
        <p:spPr>
          <a:xfrm>
            <a:off x="647700" y="2573789"/>
            <a:ext cx="6119813" cy="588843"/>
          </a:xfrm>
        </p:spPr>
        <p:txBody>
          <a:bodyPr lIns="0" tIns="0" anchor="ctr" anchorCtr="0"/>
          <a:lstStyle>
            <a:lvl1pPr>
              <a:lnSpc>
                <a:spcPct val="100000"/>
              </a:lnSpc>
              <a:spcBef>
                <a:spcPts val="0"/>
              </a:spcBef>
              <a:defRPr sz="2000">
                <a:solidFill>
                  <a:schemeClr val="bg1"/>
                </a:solidFill>
              </a:defRPr>
            </a:lvl1pPr>
          </a:lstStyle>
          <a:p>
            <a:pPr lvl="0"/>
            <a:r>
              <a:rPr lang="en-GB"/>
              <a:t>Click to edit Master text styles</a:t>
            </a:r>
          </a:p>
        </p:txBody>
      </p:sp>
      <p:sp>
        <p:nvSpPr>
          <p:cNvPr id="22" name="Content Placeholder 2">
            <a:extLst>
              <a:ext uri="{FF2B5EF4-FFF2-40B4-BE49-F238E27FC236}">
                <a16:creationId xmlns:a16="http://schemas.microsoft.com/office/drawing/2014/main" id="{DFC305EA-FBA2-86FC-8849-5779482237EA}"/>
              </a:ext>
            </a:extLst>
          </p:cNvPr>
          <p:cNvSpPr>
            <a:spLocks noGrp="1"/>
          </p:cNvSpPr>
          <p:nvPr>
            <p:ph sz="half" idx="15"/>
          </p:nvPr>
        </p:nvSpPr>
        <p:spPr>
          <a:xfrm>
            <a:off x="647700" y="3167578"/>
            <a:ext cx="6119813" cy="588843"/>
          </a:xfrm>
        </p:spPr>
        <p:txBody>
          <a:bodyPr lIns="0" tIns="0" anchor="ctr" anchorCtr="0"/>
          <a:lstStyle>
            <a:lvl1pPr>
              <a:lnSpc>
                <a:spcPct val="100000"/>
              </a:lnSpc>
              <a:spcBef>
                <a:spcPts val="0"/>
              </a:spcBef>
              <a:defRPr sz="2000">
                <a:solidFill>
                  <a:schemeClr val="bg1"/>
                </a:solidFill>
              </a:defRPr>
            </a:lvl1pPr>
          </a:lstStyle>
          <a:p>
            <a:pPr lvl="0"/>
            <a:r>
              <a:rPr lang="en-GB"/>
              <a:t>Click to edit Master text styles</a:t>
            </a:r>
          </a:p>
        </p:txBody>
      </p:sp>
      <p:sp>
        <p:nvSpPr>
          <p:cNvPr id="23" name="Content Placeholder 2">
            <a:extLst>
              <a:ext uri="{FF2B5EF4-FFF2-40B4-BE49-F238E27FC236}">
                <a16:creationId xmlns:a16="http://schemas.microsoft.com/office/drawing/2014/main" id="{673B2E1E-9958-104D-73C9-00BC926D6446}"/>
              </a:ext>
            </a:extLst>
          </p:cNvPr>
          <p:cNvSpPr>
            <a:spLocks noGrp="1"/>
          </p:cNvSpPr>
          <p:nvPr>
            <p:ph sz="half" idx="16"/>
          </p:nvPr>
        </p:nvSpPr>
        <p:spPr>
          <a:xfrm>
            <a:off x="647700" y="4355157"/>
            <a:ext cx="6119813" cy="588843"/>
          </a:xfrm>
        </p:spPr>
        <p:txBody>
          <a:bodyPr lIns="0" tIns="0" anchor="ctr" anchorCtr="0"/>
          <a:lstStyle>
            <a:lvl1pPr>
              <a:lnSpc>
                <a:spcPct val="100000"/>
              </a:lnSpc>
              <a:spcBef>
                <a:spcPts val="0"/>
              </a:spcBef>
              <a:defRPr sz="2000">
                <a:solidFill>
                  <a:schemeClr val="bg1"/>
                </a:solidFill>
              </a:defRPr>
            </a:lvl1pPr>
          </a:lstStyle>
          <a:p>
            <a:pPr lvl="0"/>
            <a:r>
              <a:rPr lang="en-GB"/>
              <a:t>Click to edit Master text styles</a:t>
            </a:r>
          </a:p>
        </p:txBody>
      </p:sp>
      <p:sp>
        <p:nvSpPr>
          <p:cNvPr id="27" name="Content Placeholder 2">
            <a:extLst>
              <a:ext uri="{FF2B5EF4-FFF2-40B4-BE49-F238E27FC236}">
                <a16:creationId xmlns:a16="http://schemas.microsoft.com/office/drawing/2014/main" id="{34556211-65F5-6557-DE72-F4E112982E8B}"/>
              </a:ext>
            </a:extLst>
          </p:cNvPr>
          <p:cNvSpPr>
            <a:spLocks noGrp="1"/>
          </p:cNvSpPr>
          <p:nvPr>
            <p:ph sz="half" idx="17"/>
          </p:nvPr>
        </p:nvSpPr>
        <p:spPr>
          <a:xfrm>
            <a:off x="647700" y="3761367"/>
            <a:ext cx="6119813" cy="588843"/>
          </a:xfrm>
        </p:spPr>
        <p:txBody>
          <a:bodyPr lIns="0" tIns="0" anchor="ctr" anchorCtr="0"/>
          <a:lstStyle>
            <a:lvl1pPr>
              <a:lnSpc>
                <a:spcPct val="100000"/>
              </a:lnSpc>
              <a:spcBef>
                <a:spcPts val="0"/>
              </a:spcBef>
              <a:defRPr sz="2000">
                <a:solidFill>
                  <a:schemeClr val="bg1"/>
                </a:solidFill>
              </a:defRPr>
            </a:lvl1pPr>
          </a:lstStyle>
          <a:p>
            <a:pPr lvl="0"/>
            <a:r>
              <a:rPr lang="en-GB"/>
              <a:t>Click to edit Master text styles</a:t>
            </a:r>
          </a:p>
        </p:txBody>
      </p:sp>
      <p:sp>
        <p:nvSpPr>
          <p:cNvPr id="11" name="Rectangle 10">
            <a:extLst>
              <a:ext uri="{FF2B5EF4-FFF2-40B4-BE49-F238E27FC236}">
                <a16:creationId xmlns:a16="http://schemas.microsoft.com/office/drawing/2014/main" id="{AF0949F3-FB0A-1A73-9198-65935D490DA0}"/>
              </a:ext>
            </a:extLst>
          </p:cNvPr>
          <p:cNvSpPr/>
          <p:nvPr/>
        </p:nvSpPr>
        <p:spPr>
          <a:xfrm>
            <a:off x="0" y="5560221"/>
            <a:ext cx="12192000"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707D291-7514-9248-A7A2-7005AE6AFDC3}"/>
              </a:ext>
            </a:extLst>
          </p:cNvPr>
          <p:cNvPicPr>
            <a:picLocks noChangeAspect="1"/>
          </p:cNvPicPr>
          <p:nvPr/>
        </p:nvPicPr>
        <p:blipFill>
          <a:blip r:embed="rId2"/>
          <a:stretch>
            <a:fillRect/>
          </a:stretch>
        </p:blipFill>
        <p:spPr>
          <a:xfrm>
            <a:off x="647999" y="5811870"/>
            <a:ext cx="2066400" cy="792702"/>
          </a:xfrm>
          <a:prstGeom prst="rect">
            <a:avLst/>
          </a:prstGeom>
        </p:spPr>
      </p:pic>
    </p:spTree>
    <p:extLst>
      <p:ext uri="{BB962C8B-B14F-4D97-AF65-F5344CB8AC3E}">
        <p14:creationId xmlns:p14="http://schemas.microsoft.com/office/powerpoint/2010/main" val="3486296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103807-A4EF-64F0-2E68-C92FF218EF14}"/>
              </a:ext>
            </a:extLst>
          </p:cNvPr>
          <p:cNvSpPr/>
          <p:nvPr/>
        </p:nvSpPr>
        <p:spPr>
          <a:xfrm>
            <a:off x="0" y="5560221"/>
            <a:ext cx="12192000"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B9FF825-142B-7C48-B8C6-AF5198D339B4}"/>
              </a:ext>
            </a:extLst>
          </p:cNvPr>
          <p:cNvPicPr>
            <a:picLocks noChangeAspect="1"/>
          </p:cNvPicPr>
          <p:nvPr/>
        </p:nvPicPr>
        <p:blipFill>
          <a:blip r:embed="rId2"/>
          <a:srcRect/>
          <a:stretch/>
        </p:blipFill>
        <p:spPr>
          <a:xfrm>
            <a:off x="648000" y="5868000"/>
            <a:ext cx="1876881" cy="720000"/>
          </a:xfrm>
          <a:prstGeom prst="rect">
            <a:avLst/>
          </a:prstGeom>
        </p:spPr>
      </p:pic>
      <p:sp>
        <p:nvSpPr>
          <p:cNvPr id="3" name="Content Placeholder 2">
            <a:extLst>
              <a:ext uri="{FF2B5EF4-FFF2-40B4-BE49-F238E27FC236}">
                <a16:creationId xmlns:a16="http://schemas.microsoft.com/office/drawing/2014/main" id="{AB677672-C974-5645-990A-CC66D062E71F}"/>
              </a:ext>
            </a:extLst>
          </p:cNvPr>
          <p:cNvSpPr>
            <a:spLocks noGrp="1"/>
          </p:cNvSpPr>
          <p:nvPr>
            <p:ph idx="1"/>
          </p:nvPr>
        </p:nvSpPr>
        <p:spPr>
          <a:xfrm>
            <a:off x="646800" y="1620000"/>
            <a:ext cx="10897200" cy="378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itle Placeholder 1">
            <a:extLst>
              <a:ext uri="{FF2B5EF4-FFF2-40B4-BE49-F238E27FC236}">
                <a16:creationId xmlns:a16="http://schemas.microsoft.com/office/drawing/2014/main" id="{6A91CA32-87E3-3E89-C082-4CCF32D781AF}"/>
              </a:ext>
            </a:extLst>
          </p:cNvPr>
          <p:cNvSpPr>
            <a:spLocks noGrp="1"/>
          </p:cNvSpPr>
          <p:nvPr>
            <p:ph type="title"/>
          </p:nvPr>
        </p:nvSpPr>
        <p:spPr>
          <a:xfrm>
            <a:off x="648000" y="360000"/>
            <a:ext cx="10897200" cy="900000"/>
          </a:xfrm>
          <a:prstGeom prst="rect">
            <a:avLst/>
          </a:prstGeom>
        </p:spPr>
        <p:txBody>
          <a:bodyPr vert="horz" lIns="0" tIns="90000" rIns="0" bIns="0" rtlCol="0" anchor="t" anchorCtr="0">
            <a:noAutofit/>
          </a:bodyPr>
          <a:lstStyle>
            <a:lvl1pPr>
              <a:defRPr sz="3200"/>
            </a:lvl1pPr>
          </a:lstStyle>
          <a:p>
            <a:r>
              <a:rPr lang="en-GB"/>
              <a:t>Click to edit Master title style</a:t>
            </a:r>
            <a:endParaRPr lang="en-US" dirty="0"/>
          </a:p>
        </p:txBody>
      </p:sp>
      <p:sp>
        <p:nvSpPr>
          <p:cNvPr id="12" name="Footer Placeholder 4">
            <a:extLst>
              <a:ext uri="{FF2B5EF4-FFF2-40B4-BE49-F238E27FC236}">
                <a16:creationId xmlns:a16="http://schemas.microsoft.com/office/drawing/2014/main" id="{F71CB813-EA95-DCF9-AFE6-6433051D6712}"/>
              </a:ext>
            </a:extLst>
          </p:cNvPr>
          <p:cNvSpPr>
            <a:spLocks noGrp="1"/>
          </p:cNvSpPr>
          <p:nvPr>
            <p:ph type="ftr" sz="quarter" idx="3"/>
          </p:nvPr>
        </p:nvSpPr>
        <p:spPr>
          <a:xfrm>
            <a:off x="6684000" y="6136221"/>
            <a:ext cx="4320000" cy="720000"/>
          </a:xfrm>
          <a:prstGeom prst="rect">
            <a:avLst/>
          </a:prstGeom>
        </p:spPr>
        <p:txBody>
          <a:bodyPr vert="horz" lIns="0" tIns="0" rIns="0" bIns="432000" rtlCol="0" anchor="b" anchorCtr="0"/>
          <a:lstStyle>
            <a:lvl1pPr algn="l">
              <a:defRPr sz="1200">
                <a:solidFill>
                  <a:schemeClr val="tx1"/>
                </a:solidFill>
              </a:defRPr>
            </a:lvl1pPr>
          </a:lstStyle>
          <a:p>
            <a:r>
              <a:rPr lang="en-US"/>
              <a:t>Presentation name</a:t>
            </a:r>
            <a:endParaRPr lang="en-US" dirty="0"/>
          </a:p>
        </p:txBody>
      </p:sp>
      <p:sp>
        <p:nvSpPr>
          <p:cNvPr id="13" name="Slide Number Placeholder 5">
            <a:extLst>
              <a:ext uri="{FF2B5EF4-FFF2-40B4-BE49-F238E27FC236}">
                <a16:creationId xmlns:a16="http://schemas.microsoft.com/office/drawing/2014/main" id="{63CF2D9A-2BF3-96ED-B506-E4D46F6A1C00}"/>
              </a:ext>
            </a:extLst>
          </p:cNvPr>
          <p:cNvSpPr>
            <a:spLocks noGrp="1"/>
          </p:cNvSpPr>
          <p:nvPr>
            <p:ph type="sldNum" sz="quarter" idx="4"/>
          </p:nvPr>
        </p:nvSpPr>
        <p:spPr>
          <a:xfrm>
            <a:off x="11004000" y="6136221"/>
            <a:ext cx="540000" cy="720000"/>
          </a:xfrm>
          <a:prstGeom prst="rect">
            <a:avLst/>
          </a:prstGeom>
        </p:spPr>
        <p:txBody>
          <a:bodyPr vert="horz" lIns="0" tIns="0" rIns="0" bIns="432000" rtlCol="0" anchor="b" anchorCtr="0"/>
          <a:lstStyle>
            <a:lvl1pPr algn="r">
              <a:defRPr sz="1600">
                <a:solidFill>
                  <a:schemeClr val="accent1"/>
                </a:solidFill>
              </a:defRPr>
            </a:lvl1pPr>
          </a:lstStyle>
          <a:p>
            <a:fld id="{4BB97253-29A7-9E4B-9949-8DC7A31287FC}" type="slidenum">
              <a:rPr lang="en-US" smtClean="0"/>
              <a:t>‹#›</a:t>
            </a:fld>
            <a:endParaRPr lang="en-US"/>
          </a:p>
        </p:txBody>
      </p:sp>
      <p:cxnSp>
        <p:nvCxnSpPr>
          <p:cNvPr id="14" name="Straight Connector 13">
            <a:extLst>
              <a:ext uri="{FF2B5EF4-FFF2-40B4-BE49-F238E27FC236}">
                <a16:creationId xmlns:a16="http://schemas.microsoft.com/office/drawing/2014/main" id="{E8E1F5E6-3E0E-8314-9D5A-4F7A40B88F19}"/>
              </a:ext>
            </a:extLst>
          </p:cNvPr>
          <p:cNvCxnSpPr/>
          <p:nvPr/>
        </p:nvCxnSpPr>
        <p:spPr>
          <a:xfrm>
            <a:off x="646800" y="1296000"/>
            <a:ext cx="108972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2295E39-7F39-3A61-F2CD-F73E2968B00A}"/>
              </a:ext>
            </a:extLst>
          </p:cNvPr>
          <p:cNvPicPr>
            <a:picLocks noChangeAspect="1"/>
          </p:cNvPicPr>
          <p:nvPr userDrawn="1"/>
        </p:nvPicPr>
        <p:blipFill>
          <a:blip r:embed="rId2"/>
          <a:srcRect/>
          <a:stretch/>
        </p:blipFill>
        <p:spPr>
          <a:xfrm>
            <a:off x="648000" y="5868000"/>
            <a:ext cx="1876881" cy="720000"/>
          </a:xfrm>
          <a:prstGeom prst="rect">
            <a:avLst/>
          </a:prstGeom>
        </p:spPr>
      </p:pic>
      <p:cxnSp>
        <p:nvCxnSpPr>
          <p:cNvPr id="16" name="Straight Connector 15">
            <a:extLst>
              <a:ext uri="{FF2B5EF4-FFF2-40B4-BE49-F238E27FC236}">
                <a16:creationId xmlns:a16="http://schemas.microsoft.com/office/drawing/2014/main" id="{1DBD15AB-8130-AA2F-9AFE-582DB6E46FC0}"/>
              </a:ext>
            </a:extLst>
          </p:cNvPr>
          <p:cNvCxnSpPr/>
          <p:nvPr userDrawn="1"/>
        </p:nvCxnSpPr>
        <p:spPr>
          <a:xfrm>
            <a:off x="646800" y="1296000"/>
            <a:ext cx="108972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957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ractice Area Title and Content with Ic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103807-A4EF-64F0-2E68-C92FF218EF14}"/>
              </a:ext>
            </a:extLst>
          </p:cNvPr>
          <p:cNvSpPr/>
          <p:nvPr/>
        </p:nvSpPr>
        <p:spPr>
          <a:xfrm>
            <a:off x="0" y="5560221"/>
            <a:ext cx="12192000"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B9FF825-142B-7C48-B8C6-AF5198D339B4}"/>
              </a:ext>
            </a:extLst>
          </p:cNvPr>
          <p:cNvPicPr>
            <a:picLocks noChangeAspect="1"/>
          </p:cNvPicPr>
          <p:nvPr/>
        </p:nvPicPr>
        <p:blipFill>
          <a:blip r:embed="rId2"/>
          <a:srcRect/>
          <a:stretch/>
        </p:blipFill>
        <p:spPr>
          <a:xfrm>
            <a:off x="648000" y="5868000"/>
            <a:ext cx="1876881" cy="720000"/>
          </a:xfrm>
          <a:prstGeom prst="rect">
            <a:avLst/>
          </a:prstGeom>
        </p:spPr>
      </p:pic>
      <p:sp>
        <p:nvSpPr>
          <p:cNvPr id="3" name="Content Placeholder 2">
            <a:extLst>
              <a:ext uri="{FF2B5EF4-FFF2-40B4-BE49-F238E27FC236}">
                <a16:creationId xmlns:a16="http://schemas.microsoft.com/office/drawing/2014/main" id="{AB677672-C974-5645-990A-CC66D062E71F}"/>
              </a:ext>
            </a:extLst>
          </p:cNvPr>
          <p:cNvSpPr>
            <a:spLocks noGrp="1"/>
          </p:cNvSpPr>
          <p:nvPr>
            <p:ph idx="1"/>
          </p:nvPr>
        </p:nvSpPr>
        <p:spPr>
          <a:xfrm>
            <a:off x="646800" y="1620000"/>
            <a:ext cx="10897200" cy="378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itle Placeholder 1">
            <a:extLst>
              <a:ext uri="{FF2B5EF4-FFF2-40B4-BE49-F238E27FC236}">
                <a16:creationId xmlns:a16="http://schemas.microsoft.com/office/drawing/2014/main" id="{6A91CA32-87E3-3E89-C082-4CCF32D781AF}"/>
              </a:ext>
            </a:extLst>
          </p:cNvPr>
          <p:cNvSpPr>
            <a:spLocks noGrp="1"/>
          </p:cNvSpPr>
          <p:nvPr>
            <p:ph type="title"/>
          </p:nvPr>
        </p:nvSpPr>
        <p:spPr>
          <a:xfrm>
            <a:off x="648000" y="360000"/>
            <a:ext cx="9817200" cy="900000"/>
          </a:xfrm>
          <a:prstGeom prst="rect">
            <a:avLst/>
          </a:prstGeom>
        </p:spPr>
        <p:txBody>
          <a:bodyPr vert="horz" lIns="0" tIns="90000" rIns="0" bIns="0" rtlCol="0" anchor="t" anchorCtr="0">
            <a:noAutofit/>
          </a:bodyPr>
          <a:lstStyle>
            <a:lvl1pPr>
              <a:defRPr sz="3200"/>
            </a:lvl1pPr>
          </a:lstStyle>
          <a:p>
            <a:r>
              <a:rPr lang="en-GB"/>
              <a:t>Click to edit Master title style</a:t>
            </a:r>
            <a:endParaRPr lang="en-US" dirty="0"/>
          </a:p>
        </p:txBody>
      </p:sp>
      <p:sp>
        <p:nvSpPr>
          <p:cNvPr id="12" name="Footer Placeholder 4">
            <a:extLst>
              <a:ext uri="{FF2B5EF4-FFF2-40B4-BE49-F238E27FC236}">
                <a16:creationId xmlns:a16="http://schemas.microsoft.com/office/drawing/2014/main" id="{F71CB813-EA95-DCF9-AFE6-6433051D6712}"/>
              </a:ext>
            </a:extLst>
          </p:cNvPr>
          <p:cNvSpPr>
            <a:spLocks noGrp="1"/>
          </p:cNvSpPr>
          <p:nvPr>
            <p:ph type="ftr" sz="quarter" idx="3"/>
          </p:nvPr>
        </p:nvSpPr>
        <p:spPr>
          <a:xfrm>
            <a:off x="6684000" y="6136221"/>
            <a:ext cx="4320000" cy="720000"/>
          </a:xfrm>
          <a:prstGeom prst="rect">
            <a:avLst/>
          </a:prstGeom>
        </p:spPr>
        <p:txBody>
          <a:bodyPr vert="horz" lIns="0" tIns="0" rIns="0" bIns="432000" rtlCol="0" anchor="b" anchorCtr="0"/>
          <a:lstStyle>
            <a:lvl1pPr algn="l">
              <a:defRPr sz="1200">
                <a:solidFill>
                  <a:schemeClr val="tx1"/>
                </a:solidFill>
              </a:defRPr>
            </a:lvl1pPr>
          </a:lstStyle>
          <a:p>
            <a:pPr algn="r"/>
            <a:r>
              <a:rPr lang="en-US"/>
              <a:t>Presentation name</a:t>
            </a:r>
            <a:endParaRPr lang="en-US" dirty="0"/>
          </a:p>
        </p:txBody>
      </p:sp>
      <p:sp>
        <p:nvSpPr>
          <p:cNvPr id="13" name="Slide Number Placeholder 5">
            <a:extLst>
              <a:ext uri="{FF2B5EF4-FFF2-40B4-BE49-F238E27FC236}">
                <a16:creationId xmlns:a16="http://schemas.microsoft.com/office/drawing/2014/main" id="{63CF2D9A-2BF3-96ED-B506-E4D46F6A1C00}"/>
              </a:ext>
            </a:extLst>
          </p:cNvPr>
          <p:cNvSpPr>
            <a:spLocks noGrp="1"/>
          </p:cNvSpPr>
          <p:nvPr>
            <p:ph type="sldNum" sz="quarter" idx="4"/>
          </p:nvPr>
        </p:nvSpPr>
        <p:spPr>
          <a:xfrm>
            <a:off x="11004000" y="6136221"/>
            <a:ext cx="540000" cy="720000"/>
          </a:xfrm>
          <a:prstGeom prst="rect">
            <a:avLst/>
          </a:prstGeom>
        </p:spPr>
        <p:txBody>
          <a:bodyPr vert="horz" lIns="0" tIns="0" rIns="0" bIns="432000" rtlCol="0" anchor="b" anchorCtr="0"/>
          <a:lstStyle>
            <a:lvl1pPr algn="r">
              <a:defRPr sz="1600">
                <a:solidFill>
                  <a:schemeClr val="accent1"/>
                </a:solidFill>
              </a:defRPr>
            </a:lvl1pPr>
          </a:lstStyle>
          <a:p>
            <a:fld id="{4BB97253-29A7-9E4B-9949-8DC7A31287FC}" type="slidenum">
              <a:rPr lang="en-US" smtClean="0"/>
              <a:pPr/>
              <a:t>‹#›</a:t>
            </a:fld>
            <a:endParaRPr lang="en-US" dirty="0"/>
          </a:p>
        </p:txBody>
      </p:sp>
      <p:cxnSp>
        <p:nvCxnSpPr>
          <p:cNvPr id="14" name="Straight Connector 13">
            <a:extLst>
              <a:ext uri="{FF2B5EF4-FFF2-40B4-BE49-F238E27FC236}">
                <a16:creationId xmlns:a16="http://schemas.microsoft.com/office/drawing/2014/main" id="{E8E1F5E6-3E0E-8314-9D5A-4F7A40B88F19}"/>
              </a:ext>
            </a:extLst>
          </p:cNvPr>
          <p:cNvCxnSpPr/>
          <p:nvPr/>
        </p:nvCxnSpPr>
        <p:spPr>
          <a:xfrm>
            <a:off x="646800" y="1296000"/>
            <a:ext cx="108972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0412F360-313C-59C7-EA39-04F9E7B6DB21}"/>
              </a:ext>
            </a:extLst>
          </p:cNvPr>
          <p:cNvSpPr>
            <a:spLocks noGrp="1"/>
          </p:cNvSpPr>
          <p:nvPr>
            <p:ph type="pic" sz="quarter" idx="10" hasCustomPrompt="1"/>
          </p:nvPr>
        </p:nvSpPr>
        <p:spPr>
          <a:xfrm>
            <a:off x="10751838" y="360000"/>
            <a:ext cx="792162" cy="792163"/>
          </a:xfrm>
        </p:spPr>
        <p:txBody>
          <a:bodyPr anchor="ctr" anchorCtr="0"/>
          <a:lstStyle>
            <a:lvl1pPr algn="ctr">
              <a:defRPr sz="1200"/>
            </a:lvl1pPr>
          </a:lstStyle>
          <a:p>
            <a:r>
              <a:rPr lang="en-US" dirty="0"/>
              <a:t>Icon red only</a:t>
            </a:r>
          </a:p>
        </p:txBody>
      </p:sp>
      <p:pic>
        <p:nvPicPr>
          <p:cNvPr id="16" name="Picture 15">
            <a:extLst>
              <a:ext uri="{FF2B5EF4-FFF2-40B4-BE49-F238E27FC236}">
                <a16:creationId xmlns:a16="http://schemas.microsoft.com/office/drawing/2014/main" id="{462F506C-8959-DA7D-C005-7C22EED00921}"/>
              </a:ext>
            </a:extLst>
          </p:cNvPr>
          <p:cNvPicPr>
            <a:picLocks noChangeAspect="1"/>
          </p:cNvPicPr>
          <p:nvPr userDrawn="1"/>
        </p:nvPicPr>
        <p:blipFill>
          <a:blip r:embed="rId2"/>
          <a:srcRect/>
          <a:stretch/>
        </p:blipFill>
        <p:spPr>
          <a:xfrm>
            <a:off x="648000" y="5868000"/>
            <a:ext cx="1876881" cy="720000"/>
          </a:xfrm>
          <a:prstGeom prst="rect">
            <a:avLst/>
          </a:prstGeom>
        </p:spPr>
      </p:pic>
      <p:cxnSp>
        <p:nvCxnSpPr>
          <p:cNvPr id="17" name="Straight Connector 16">
            <a:extLst>
              <a:ext uri="{FF2B5EF4-FFF2-40B4-BE49-F238E27FC236}">
                <a16:creationId xmlns:a16="http://schemas.microsoft.com/office/drawing/2014/main" id="{10D170A0-5101-F60B-06FE-A3C92944DF8D}"/>
              </a:ext>
            </a:extLst>
          </p:cNvPr>
          <p:cNvCxnSpPr/>
          <p:nvPr userDrawn="1"/>
        </p:nvCxnSpPr>
        <p:spPr>
          <a:xfrm>
            <a:off x="646800" y="1296000"/>
            <a:ext cx="108972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867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ur Services Templa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103807-A4EF-64F0-2E68-C92FF218EF14}"/>
              </a:ext>
            </a:extLst>
          </p:cNvPr>
          <p:cNvSpPr/>
          <p:nvPr/>
        </p:nvSpPr>
        <p:spPr>
          <a:xfrm>
            <a:off x="0" y="5560221"/>
            <a:ext cx="12192000"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B9FF825-142B-7C48-B8C6-AF5198D339B4}"/>
              </a:ext>
            </a:extLst>
          </p:cNvPr>
          <p:cNvPicPr>
            <a:picLocks noChangeAspect="1"/>
          </p:cNvPicPr>
          <p:nvPr/>
        </p:nvPicPr>
        <p:blipFill>
          <a:blip r:embed="rId2"/>
          <a:srcRect/>
          <a:stretch/>
        </p:blipFill>
        <p:spPr>
          <a:xfrm>
            <a:off x="648000" y="5868000"/>
            <a:ext cx="1876881" cy="720000"/>
          </a:xfrm>
          <a:prstGeom prst="rect">
            <a:avLst/>
          </a:prstGeom>
        </p:spPr>
      </p:pic>
      <p:sp>
        <p:nvSpPr>
          <p:cNvPr id="12" name="Footer Placeholder 4">
            <a:extLst>
              <a:ext uri="{FF2B5EF4-FFF2-40B4-BE49-F238E27FC236}">
                <a16:creationId xmlns:a16="http://schemas.microsoft.com/office/drawing/2014/main" id="{F71CB813-EA95-DCF9-AFE6-6433051D6712}"/>
              </a:ext>
            </a:extLst>
          </p:cNvPr>
          <p:cNvSpPr>
            <a:spLocks noGrp="1"/>
          </p:cNvSpPr>
          <p:nvPr>
            <p:ph type="ftr" sz="quarter" idx="3"/>
          </p:nvPr>
        </p:nvSpPr>
        <p:spPr>
          <a:xfrm>
            <a:off x="6684000" y="6136221"/>
            <a:ext cx="4320000" cy="720000"/>
          </a:xfrm>
          <a:prstGeom prst="rect">
            <a:avLst/>
          </a:prstGeom>
        </p:spPr>
        <p:txBody>
          <a:bodyPr vert="horz" lIns="0" tIns="0" rIns="0" bIns="432000" rtlCol="0" anchor="b" anchorCtr="0"/>
          <a:lstStyle>
            <a:lvl1pPr algn="l">
              <a:defRPr sz="1200">
                <a:solidFill>
                  <a:schemeClr val="tx1"/>
                </a:solidFill>
              </a:defRPr>
            </a:lvl1pPr>
          </a:lstStyle>
          <a:p>
            <a:pPr algn="r"/>
            <a:r>
              <a:rPr lang="en-US"/>
              <a:t>Presentation name</a:t>
            </a:r>
            <a:endParaRPr lang="en-US" dirty="0"/>
          </a:p>
        </p:txBody>
      </p:sp>
      <p:sp>
        <p:nvSpPr>
          <p:cNvPr id="13" name="Slide Number Placeholder 5">
            <a:extLst>
              <a:ext uri="{FF2B5EF4-FFF2-40B4-BE49-F238E27FC236}">
                <a16:creationId xmlns:a16="http://schemas.microsoft.com/office/drawing/2014/main" id="{63CF2D9A-2BF3-96ED-B506-E4D46F6A1C00}"/>
              </a:ext>
            </a:extLst>
          </p:cNvPr>
          <p:cNvSpPr>
            <a:spLocks noGrp="1"/>
          </p:cNvSpPr>
          <p:nvPr>
            <p:ph type="sldNum" sz="quarter" idx="4"/>
          </p:nvPr>
        </p:nvSpPr>
        <p:spPr>
          <a:xfrm>
            <a:off x="11004000" y="6136221"/>
            <a:ext cx="540000" cy="720000"/>
          </a:xfrm>
          <a:prstGeom prst="rect">
            <a:avLst/>
          </a:prstGeom>
        </p:spPr>
        <p:txBody>
          <a:bodyPr vert="horz" lIns="0" tIns="0" rIns="0" bIns="432000" rtlCol="0" anchor="b" anchorCtr="0"/>
          <a:lstStyle>
            <a:lvl1pPr algn="r">
              <a:defRPr sz="1600">
                <a:solidFill>
                  <a:schemeClr val="accent1"/>
                </a:solidFill>
              </a:defRPr>
            </a:lvl1pPr>
          </a:lstStyle>
          <a:p>
            <a:fld id="{4BB97253-29A7-9E4B-9949-8DC7A31287FC}" type="slidenum">
              <a:rPr lang="en-US" smtClean="0"/>
              <a:pPr/>
              <a:t>‹#›</a:t>
            </a:fld>
            <a:endParaRPr lang="en-US" dirty="0"/>
          </a:p>
        </p:txBody>
      </p:sp>
      <p:cxnSp>
        <p:nvCxnSpPr>
          <p:cNvPr id="14" name="Straight Connector 13">
            <a:extLst>
              <a:ext uri="{FF2B5EF4-FFF2-40B4-BE49-F238E27FC236}">
                <a16:creationId xmlns:a16="http://schemas.microsoft.com/office/drawing/2014/main" id="{E8E1F5E6-3E0E-8314-9D5A-4F7A40B88F19}"/>
              </a:ext>
            </a:extLst>
          </p:cNvPr>
          <p:cNvCxnSpPr/>
          <p:nvPr/>
        </p:nvCxnSpPr>
        <p:spPr>
          <a:xfrm>
            <a:off x="646800" y="1296000"/>
            <a:ext cx="108972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2DD99A03-2F88-DB8D-9C01-9A0D6D9A7DB0}"/>
              </a:ext>
            </a:extLst>
          </p:cNvPr>
          <p:cNvSpPr>
            <a:spLocks noGrp="1"/>
          </p:cNvSpPr>
          <p:nvPr>
            <p:ph type="pic" sz="quarter" idx="10" hasCustomPrompt="1"/>
          </p:nvPr>
        </p:nvSpPr>
        <p:spPr>
          <a:xfrm>
            <a:off x="646113" y="1618663"/>
            <a:ext cx="792162" cy="792163"/>
          </a:xfrm>
        </p:spPr>
        <p:txBody>
          <a:bodyPr anchor="ctr" anchorCtr="0"/>
          <a:lstStyle>
            <a:lvl1pPr algn="ctr">
              <a:defRPr sz="1200"/>
            </a:lvl1pPr>
          </a:lstStyle>
          <a:p>
            <a:r>
              <a:rPr lang="en-US" dirty="0"/>
              <a:t>Icon</a:t>
            </a:r>
          </a:p>
        </p:txBody>
      </p:sp>
      <p:sp>
        <p:nvSpPr>
          <p:cNvPr id="64" name="Content Placeholder 2">
            <a:extLst>
              <a:ext uri="{FF2B5EF4-FFF2-40B4-BE49-F238E27FC236}">
                <a16:creationId xmlns:a16="http://schemas.microsoft.com/office/drawing/2014/main" id="{786FE062-8A06-EDEA-EA64-1F6C6BD64ADC}"/>
              </a:ext>
            </a:extLst>
          </p:cNvPr>
          <p:cNvSpPr>
            <a:spLocks noGrp="1"/>
          </p:cNvSpPr>
          <p:nvPr>
            <p:ph sz="half" idx="13"/>
          </p:nvPr>
        </p:nvSpPr>
        <p:spPr>
          <a:xfrm>
            <a:off x="1436480" y="1618663"/>
            <a:ext cx="1800000" cy="791997"/>
          </a:xfrm>
        </p:spPr>
        <p:txBody>
          <a:bodyPr lIns="144000" tIns="0" anchor="ctr" anchorCtr="0"/>
          <a:lstStyle>
            <a:lvl1pPr>
              <a:lnSpc>
                <a:spcPct val="100000"/>
              </a:lnSpc>
              <a:spcBef>
                <a:spcPts val="0"/>
              </a:spcBef>
              <a:defRPr sz="1600"/>
            </a:lvl1pPr>
          </a:lstStyle>
          <a:p>
            <a:pPr lvl="0"/>
            <a:r>
              <a:rPr lang="en-GB"/>
              <a:t>Click to edit Master text styles</a:t>
            </a:r>
          </a:p>
        </p:txBody>
      </p:sp>
      <p:sp>
        <p:nvSpPr>
          <p:cNvPr id="65" name="Picture Placeholder 3">
            <a:extLst>
              <a:ext uri="{FF2B5EF4-FFF2-40B4-BE49-F238E27FC236}">
                <a16:creationId xmlns:a16="http://schemas.microsoft.com/office/drawing/2014/main" id="{E1527765-DF36-CB40-F5B3-077D9D4C4583}"/>
              </a:ext>
            </a:extLst>
          </p:cNvPr>
          <p:cNvSpPr>
            <a:spLocks noGrp="1"/>
          </p:cNvSpPr>
          <p:nvPr>
            <p:ph type="pic" sz="quarter" idx="14" hasCustomPrompt="1"/>
          </p:nvPr>
        </p:nvSpPr>
        <p:spPr>
          <a:xfrm>
            <a:off x="3416273" y="1618663"/>
            <a:ext cx="792162" cy="792163"/>
          </a:xfrm>
        </p:spPr>
        <p:txBody>
          <a:bodyPr anchor="ctr" anchorCtr="0"/>
          <a:lstStyle>
            <a:lvl1pPr algn="ctr">
              <a:defRPr sz="1200"/>
            </a:lvl1pPr>
          </a:lstStyle>
          <a:p>
            <a:r>
              <a:rPr lang="en-US" dirty="0"/>
              <a:t>Icon</a:t>
            </a:r>
          </a:p>
        </p:txBody>
      </p:sp>
      <p:sp>
        <p:nvSpPr>
          <p:cNvPr id="66" name="Content Placeholder 2">
            <a:extLst>
              <a:ext uri="{FF2B5EF4-FFF2-40B4-BE49-F238E27FC236}">
                <a16:creationId xmlns:a16="http://schemas.microsoft.com/office/drawing/2014/main" id="{334F0709-BEF6-FD37-6967-1D3A72ACD6CB}"/>
              </a:ext>
            </a:extLst>
          </p:cNvPr>
          <p:cNvSpPr>
            <a:spLocks noGrp="1"/>
          </p:cNvSpPr>
          <p:nvPr>
            <p:ph sz="half" idx="15"/>
          </p:nvPr>
        </p:nvSpPr>
        <p:spPr>
          <a:xfrm>
            <a:off x="4206640" y="1618663"/>
            <a:ext cx="1800000" cy="791997"/>
          </a:xfrm>
        </p:spPr>
        <p:txBody>
          <a:bodyPr lIns="144000" tIns="0" anchor="ctr" anchorCtr="0"/>
          <a:lstStyle>
            <a:lvl1pPr>
              <a:lnSpc>
                <a:spcPct val="100000"/>
              </a:lnSpc>
              <a:spcBef>
                <a:spcPts val="0"/>
              </a:spcBef>
              <a:defRPr sz="1600"/>
            </a:lvl1pPr>
          </a:lstStyle>
          <a:p>
            <a:pPr lvl="0"/>
            <a:r>
              <a:rPr lang="en-GB"/>
              <a:t>Click to edit Master text styles</a:t>
            </a:r>
          </a:p>
        </p:txBody>
      </p:sp>
      <p:sp>
        <p:nvSpPr>
          <p:cNvPr id="67" name="Picture Placeholder 3">
            <a:extLst>
              <a:ext uri="{FF2B5EF4-FFF2-40B4-BE49-F238E27FC236}">
                <a16:creationId xmlns:a16="http://schemas.microsoft.com/office/drawing/2014/main" id="{9C7892F5-0321-0383-E37A-17A7F6347D64}"/>
              </a:ext>
            </a:extLst>
          </p:cNvPr>
          <p:cNvSpPr>
            <a:spLocks noGrp="1"/>
          </p:cNvSpPr>
          <p:nvPr>
            <p:ph type="pic" sz="quarter" idx="16" hasCustomPrompt="1"/>
          </p:nvPr>
        </p:nvSpPr>
        <p:spPr>
          <a:xfrm>
            <a:off x="646113" y="2880002"/>
            <a:ext cx="792162" cy="792163"/>
          </a:xfrm>
        </p:spPr>
        <p:txBody>
          <a:bodyPr anchor="ctr" anchorCtr="0"/>
          <a:lstStyle>
            <a:lvl1pPr algn="ctr">
              <a:defRPr sz="1200"/>
            </a:lvl1pPr>
          </a:lstStyle>
          <a:p>
            <a:r>
              <a:rPr lang="en-US" dirty="0"/>
              <a:t>Icon</a:t>
            </a:r>
          </a:p>
        </p:txBody>
      </p:sp>
      <p:sp>
        <p:nvSpPr>
          <p:cNvPr id="68" name="Content Placeholder 2">
            <a:extLst>
              <a:ext uri="{FF2B5EF4-FFF2-40B4-BE49-F238E27FC236}">
                <a16:creationId xmlns:a16="http://schemas.microsoft.com/office/drawing/2014/main" id="{4F754BBA-D2FF-0A54-DB07-132566A1655A}"/>
              </a:ext>
            </a:extLst>
          </p:cNvPr>
          <p:cNvSpPr>
            <a:spLocks noGrp="1"/>
          </p:cNvSpPr>
          <p:nvPr>
            <p:ph sz="half" idx="17"/>
          </p:nvPr>
        </p:nvSpPr>
        <p:spPr>
          <a:xfrm>
            <a:off x="1436480" y="2880002"/>
            <a:ext cx="1800000" cy="791997"/>
          </a:xfrm>
        </p:spPr>
        <p:txBody>
          <a:bodyPr lIns="144000" tIns="0" anchor="ctr" anchorCtr="0"/>
          <a:lstStyle>
            <a:lvl1pPr>
              <a:lnSpc>
                <a:spcPct val="100000"/>
              </a:lnSpc>
              <a:spcBef>
                <a:spcPts val="0"/>
              </a:spcBef>
              <a:defRPr sz="1600"/>
            </a:lvl1pPr>
          </a:lstStyle>
          <a:p>
            <a:pPr lvl="0"/>
            <a:r>
              <a:rPr lang="en-GB"/>
              <a:t>Click to edit Master text styles</a:t>
            </a:r>
          </a:p>
        </p:txBody>
      </p:sp>
      <p:sp>
        <p:nvSpPr>
          <p:cNvPr id="69" name="Picture Placeholder 3">
            <a:extLst>
              <a:ext uri="{FF2B5EF4-FFF2-40B4-BE49-F238E27FC236}">
                <a16:creationId xmlns:a16="http://schemas.microsoft.com/office/drawing/2014/main" id="{2D95DBBB-C8CB-941E-E957-D3CF765411A8}"/>
              </a:ext>
            </a:extLst>
          </p:cNvPr>
          <p:cNvSpPr>
            <a:spLocks noGrp="1"/>
          </p:cNvSpPr>
          <p:nvPr>
            <p:ph type="pic" sz="quarter" idx="18" hasCustomPrompt="1"/>
          </p:nvPr>
        </p:nvSpPr>
        <p:spPr>
          <a:xfrm>
            <a:off x="646113" y="4140000"/>
            <a:ext cx="792162" cy="792163"/>
          </a:xfrm>
        </p:spPr>
        <p:txBody>
          <a:bodyPr anchor="ctr" anchorCtr="0"/>
          <a:lstStyle>
            <a:lvl1pPr algn="ctr">
              <a:defRPr sz="1200"/>
            </a:lvl1pPr>
          </a:lstStyle>
          <a:p>
            <a:r>
              <a:rPr lang="en-US" dirty="0"/>
              <a:t>Icon</a:t>
            </a:r>
          </a:p>
        </p:txBody>
      </p:sp>
      <p:sp>
        <p:nvSpPr>
          <p:cNvPr id="70" name="Content Placeholder 2">
            <a:extLst>
              <a:ext uri="{FF2B5EF4-FFF2-40B4-BE49-F238E27FC236}">
                <a16:creationId xmlns:a16="http://schemas.microsoft.com/office/drawing/2014/main" id="{5DFBECDB-E30B-2CC3-D21A-337C61C25B4F}"/>
              </a:ext>
            </a:extLst>
          </p:cNvPr>
          <p:cNvSpPr>
            <a:spLocks noGrp="1"/>
          </p:cNvSpPr>
          <p:nvPr>
            <p:ph sz="half" idx="19"/>
          </p:nvPr>
        </p:nvSpPr>
        <p:spPr>
          <a:xfrm>
            <a:off x="1436480" y="4140000"/>
            <a:ext cx="1800000" cy="791997"/>
          </a:xfrm>
        </p:spPr>
        <p:txBody>
          <a:bodyPr lIns="144000" tIns="0" anchor="ctr" anchorCtr="0"/>
          <a:lstStyle>
            <a:lvl1pPr>
              <a:lnSpc>
                <a:spcPct val="100000"/>
              </a:lnSpc>
              <a:spcBef>
                <a:spcPts val="0"/>
              </a:spcBef>
              <a:defRPr sz="1600"/>
            </a:lvl1pPr>
          </a:lstStyle>
          <a:p>
            <a:pPr lvl="0"/>
            <a:r>
              <a:rPr lang="en-GB"/>
              <a:t>Click to edit Master text styles</a:t>
            </a:r>
          </a:p>
        </p:txBody>
      </p:sp>
      <p:sp>
        <p:nvSpPr>
          <p:cNvPr id="73" name="Picture Placeholder 3">
            <a:extLst>
              <a:ext uri="{FF2B5EF4-FFF2-40B4-BE49-F238E27FC236}">
                <a16:creationId xmlns:a16="http://schemas.microsoft.com/office/drawing/2014/main" id="{0D7A6DC8-3355-947E-27C8-345636290A76}"/>
              </a:ext>
            </a:extLst>
          </p:cNvPr>
          <p:cNvSpPr>
            <a:spLocks noGrp="1"/>
          </p:cNvSpPr>
          <p:nvPr>
            <p:ph type="pic" sz="quarter" idx="22" hasCustomPrompt="1"/>
          </p:nvPr>
        </p:nvSpPr>
        <p:spPr>
          <a:xfrm>
            <a:off x="3416273" y="4140076"/>
            <a:ext cx="792162" cy="792163"/>
          </a:xfrm>
        </p:spPr>
        <p:txBody>
          <a:bodyPr anchor="ctr" anchorCtr="0"/>
          <a:lstStyle>
            <a:lvl1pPr algn="ctr">
              <a:defRPr sz="1200"/>
            </a:lvl1pPr>
          </a:lstStyle>
          <a:p>
            <a:r>
              <a:rPr lang="en-US" dirty="0"/>
              <a:t>Icon</a:t>
            </a:r>
          </a:p>
        </p:txBody>
      </p:sp>
      <p:sp>
        <p:nvSpPr>
          <p:cNvPr id="74" name="Content Placeholder 2">
            <a:extLst>
              <a:ext uri="{FF2B5EF4-FFF2-40B4-BE49-F238E27FC236}">
                <a16:creationId xmlns:a16="http://schemas.microsoft.com/office/drawing/2014/main" id="{A74B9344-83B7-B0BE-48BE-B1CF18291CF8}"/>
              </a:ext>
            </a:extLst>
          </p:cNvPr>
          <p:cNvSpPr>
            <a:spLocks noGrp="1"/>
          </p:cNvSpPr>
          <p:nvPr>
            <p:ph sz="half" idx="23"/>
          </p:nvPr>
        </p:nvSpPr>
        <p:spPr>
          <a:xfrm>
            <a:off x="4206640" y="4140076"/>
            <a:ext cx="1800000" cy="791997"/>
          </a:xfrm>
        </p:spPr>
        <p:txBody>
          <a:bodyPr lIns="144000" tIns="0" anchor="ctr" anchorCtr="0"/>
          <a:lstStyle>
            <a:lvl1pPr>
              <a:lnSpc>
                <a:spcPct val="100000"/>
              </a:lnSpc>
              <a:spcBef>
                <a:spcPts val="0"/>
              </a:spcBef>
              <a:defRPr sz="1600"/>
            </a:lvl1pPr>
          </a:lstStyle>
          <a:p>
            <a:pPr lvl="0"/>
            <a:r>
              <a:rPr lang="en-GB"/>
              <a:t>Click to edit Master text styles</a:t>
            </a:r>
          </a:p>
        </p:txBody>
      </p:sp>
      <p:sp>
        <p:nvSpPr>
          <p:cNvPr id="75" name="Picture Placeholder 3">
            <a:extLst>
              <a:ext uri="{FF2B5EF4-FFF2-40B4-BE49-F238E27FC236}">
                <a16:creationId xmlns:a16="http://schemas.microsoft.com/office/drawing/2014/main" id="{F7AE432B-A791-81A2-8C45-740B8393C88E}"/>
              </a:ext>
            </a:extLst>
          </p:cNvPr>
          <p:cNvSpPr>
            <a:spLocks noGrp="1"/>
          </p:cNvSpPr>
          <p:nvPr>
            <p:ph type="pic" sz="quarter" idx="24" hasCustomPrompt="1"/>
          </p:nvPr>
        </p:nvSpPr>
        <p:spPr>
          <a:xfrm>
            <a:off x="3416273" y="2878204"/>
            <a:ext cx="792162" cy="792163"/>
          </a:xfrm>
        </p:spPr>
        <p:txBody>
          <a:bodyPr anchor="ctr" anchorCtr="0"/>
          <a:lstStyle>
            <a:lvl1pPr algn="ctr">
              <a:defRPr sz="1200"/>
            </a:lvl1pPr>
          </a:lstStyle>
          <a:p>
            <a:r>
              <a:rPr lang="en-US" dirty="0"/>
              <a:t>Icon</a:t>
            </a:r>
          </a:p>
        </p:txBody>
      </p:sp>
      <p:sp>
        <p:nvSpPr>
          <p:cNvPr id="76" name="Content Placeholder 2">
            <a:extLst>
              <a:ext uri="{FF2B5EF4-FFF2-40B4-BE49-F238E27FC236}">
                <a16:creationId xmlns:a16="http://schemas.microsoft.com/office/drawing/2014/main" id="{FA985E2B-FEA9-1E40-DBEE-E280CC3AF1A0}"/>
              </a:ext>
            </a:extLst>
          </p:cNvPr>
          <p:cNvSpPr>
            <a:spLocks noGrp="1"/>
          </p:cNvSpPr>
          <p:nvPr>
            <p:ph sz="half" idx="25"/>
          </p:nvPr>
        </p:nvSpPr>
        <p:spPr>
          <a:xfrm>
            <a:off x="4206640" y="2878204"/>
            <a:ext cx="1800000" cy="791997"/>
          </a:xfrm>
        </p:spPr>
        <p:txBody>
          <a:bodyPr lIns="144000" tIns="0" anchor="ctr" anchorCtr="0"/>
          <a:lstStyle>
            <a:lvl1pPr>
              <a:lnSpc>
                <a:spcPct val="100000"/>
              </a:lnSpc>
              <a:spcBef>
                <a:spcPts val="0"/>
              </a:spcBef>
              <a:defRPr sz="1600"/>
            </a:lvl1pPr>
          </a:lstStyle>
          <a:p>
            <a:pPr lvl="0"/>
            <a:r>
              <a:rPr lang="en-GB"/>
              <a:t>Click to edit Master text styles</a:t>
            </a:r>
          </a:p>
        </p:txBody>
      </p:sp>
      <p:sp>
        <p:nvSpPr>
          <p:cNvPr id="77" name="Picture Placeholder 3">
            <a:extLst>
              <a:ext uri="{FF2B5EF4-FFF2-40B4-BE49-F238E27FC236}">
                <a16:creationId xmlns:a16="http://schemas.microsoft.com/office/drawing/2014/main" id="{EAADE417-E9CE-982E-DFBA-38350F0D68DA}"/>
              </a:ext>
            </a:extLst>
          </p:cNvPr>
          <p:cNvSpPr>
            <a:spLocks noGrp="1"/>
          </p:cNvSpPr>
          <p:nvPr>
            <p:ph type="pic" sz="quarter" idx="26" hasCustomPrompt="1"/>
          </p:nvPr>
        </p:nvSpPr>
        <p:spPr>
          <a:xfrm>
            <a:off x="6185233" y="1618663"/>
            <a:ext cx="792162" cy="792163"/>
          </a:xfrm>
        </p:spPr>
        <p:txBody>
          <a:bodyPr anchor="ctr" anchorCtr="0"/>
          <a:lstStyle>
            <a:lvl1pPr algn="ctr">
              <a:defRPr sz="1200"/>
            </a:lvl1pPr>
          </a:lstStyle>
          <a:p>
            <a:r>
              <a:rPr lang="en-US" dirty="0"/>
              <a:t>Icon</a:t>
            </a:r>
          </a:p>
        </p:txBody>
      </p:sp>
      <p:sp>
        <p:nvSpPr>
          <p:cNvPr id="78" name="Content Placeholder 2">
            <a:extLst>
              <a:ext uri="{FF2B5EF4-FFF2-40B4-BE49-F238E27FC236}">
                <a16:creationId xmlns:a16="http://schemas.microsoft.com/office/drawing/2014/main" id="{6CFAFE81-6764-11A0-7438-3AD79A50BEAE}"/>
              </a:ext>
            </a:extLst>
          </p:cNvPr>
          <p:cNvSpPr>
            <a:spLocks noGrp="1"/>
          </p:cNvSpPr>
          <p:nvPr>
            <p:ph sz="half" idx="27"/>
          </p:nvPr>
        </p:nvSpPr>
        <p:spPr>
          <a:xfrm>
            <a:off x="6975600" y="1618663"/>
            <a:ext cx="1800000" cy="791997"/>
          </a:xfrm>
        </p:spPr>
        <p:txBody>
          <a:bodyPr lIns="144000" tIns="0" anchor="ctr" anchorCtr="0"/>
          <a:lstStyle>
            <a:lvl1pPr>
              <a:lnSpc>
                <a:spcPct val="100000"/>
              </a:lnSpc>
              <a:spcBef>
                <a:spcPts val="0"/>
              </a:spcBef>
              <a:defRPr sz="1600"/>
            </a:lvl1pPr>
          </a:lstStyle>
          <a:p>
            <a:pPr lvl="0"/>
            <a:r>
              <a:rPr lang="en-GB"/>
              <a:t>Click to edit Master text styles</a:t>
            </a:r>
          </a:p>
        </p:txBody>
      </p:sp>
      <p:sp>
        <p:nvSpPr>
          <p:cNvPr id="79" name="Picture Placeholder 3">
            <a:extLst>
              <a:ext uri="{FF2B5EF4-FFF2-40B4-BE49-F238E27FC236}">
                <a16:creationId xmlns:a16="http://schemas.microsoft.com/office/drawing/2014/main" id="{6CE6034A-9C19-454A-07C4-518657262377}"/>
              </a:ext>
            </a:extLst>
          </p:cNvPr>
          <p:cNvSpPr>
            <a:spLocks noGrp="1"/>
          </p:cNvSpPr>
          <p:nvPr>
            <p:ph type="pic" sz="quarter" idx="28" hasCustomPrompt="1"/>
          </p:nvPr>
        </p:nvSpPr>
        <p:spPr>
          <a:xfrm>
            <a:off x="6185233" y="4140076"/>
            <a:ext cx="792162" cy="792163"/>
          </a:xfrm>
        </p:spPr>
        <p:txBody>
          <a:bodyPr anchor="ctr" anchorCtr="0"/>
          <a:lstStyle>
            <a:lvl1pPr algn="ctr">
              <a:defRPr sz="1200"/>
            </a:lvl1pPr>
          </a:lstStyle>
          <a:p>
            <a:r>
              <a:rPr lang="en-US" dirty="0"/>
              <a:t>Icon</a:t>
            </a:r>
          </a:p>
        </p:txBody>
      </p:sp>
      <p:sp>
        <p:nvSpPr>
          <p:cNvPr id="80" name="Content Placeholder 2">
            <a:extLst>
              <a:ext uri="{FF2B5EF4-FFF2-40B4-BE49-F238E27FC236}">
                <a16:creationId xmlns:a16="http://schemas.microsoft.com/office/drawing/2014/main" id="{E429AB71-BC91-86E9-C218-E1C3BBE36E2F}"/>
              </a:ext>
            </a:extLst>
          </p:cNvPr>
          <p:cNvSpPr>
            <a:spLocks noGrp="1"/>
          </p:cNvSpPr>
          <p:nvPr>
            <p:ph sz="half" idx="29"/>
          </p:nvPr>
        </p:nvSpPr>
        <p:spPr>
          <a:xfrm>
            <a:off x="6975600" y="4140076"/>
            <a:ext cx="1800000" cy="791997"/>
          </a:xfrm>
        </p:spPr>
        <p:txBody>
          <a:bodyPr lIns="144000" tIns="0" anchor="ctr" anchorCtr="0"/>
          <a:lstStyle>
            <a:lvl1pPr>
              <a:lnSpc>
                <a:spcPct val="100000"/>
              </a:lnSpc>
              <a:spcBef>
                <a:spcPts val="0"/>
              </a:spcBef>
              <a:defRPr sz="1600"/>
            </a:lvl1pPr>
          </a:lstStyle>
          <a:p>
            <a:pPr lvl="0"/>
            <a:r>
              <a:rPr lang="en-GB"/>
              <a:t>Click to edit Master text styles</a:t>
            </a:r>
          </a:p>
        </p:txBody>
      </p:sp>
      <p:sp>
        <p:nvSpPr>
          <p:cNvPr id="81" name="Picture Placeholder 3">
            <a:extLst>
              <a:ext uri="{FF2B5EF4-FFF2-40B4-BE49-F238E27FC236}">
                <a16:creationId xmlns:a16="http://schemas.microsoft.com/office/drawing/2014/main" id="{CEE8E670-2364-E1E3-6DE7-1366B3DC9B12}"/>
              </a:ext>
            </a:extLst>
          </p:cNvPr>
          <p:cNvSpPr>
            <a:spLocks noGrp="1"/>
          </p:cNvSpPr>
          <p:nvPr>
            <p:ph type="pic" sz="quarter" idx="30" hasCustomPrompt="1"/>
          </p:nvPr>
        </p:nvSpPr>
        <p:spPr>
          <a:xfrm>
            <a:off x="6185233" y="2878204"/>
            <a:ext cx="792162" cy="792163"/>
          </a:xfrm>
        </p:spPr>
        <p:txBody>
          <a:bodyPr anchor="ctr" anchorCtr="0"/>
          <a:lstStyle>
            <a:lvl1pPr algn="ctr">
              <a:defRPr sz="1200"/>
            </a:lvl1pPr>
          </a:lstStyle>
          <a:p>
            <a:r>
              <a:rPr lang="en-US" dirty="0"/>
              <a:t>Icon</a:t>
            </a:r>
          </a:p>
        </p:txBody>
      </p:sp>
      <p:sp>
        <p:nvSpPr>
          <p:cNvPr id="82" name="Content Placeholder 2">
            <a:extLst>
              <a:ext uri="{FF2B5EF4-FFF2-40B4-BE49-F238E27FC236}">
                <a16:creationId xmlns:a16="http://schemas.microsoft.com/office/drawing/2014/main" id="{D256C7EA-91D3-93AB-1CCF-F008BE2ACD80}"/>
              </a:ext>
            </a:extLst>
          </p:cNvPr>
          <p:cNvSpPr>
            <a:spLocks noGrp="1"/>
          </p:cNvSpPr>
          <p:nvPr>
            <p:ph sz="half" idx="31"/>
          </p:nvPr>
        </p:nvSpPr>
        <p:spPr>
          <a:xfrm>
            <a:off x="6975600" y="2878204"/>
            <a:ext cx="1800000" cy="791997"/>
          </a:xfrm>
        </p:spPr>
        <p:txBody>
          <a:bodyPr lIns="144000" tIns="0" anchor="ctr" anchorCtr="0"/>
          <a:lstStyle>
            <a:lvl1pPr>
              <a:lnSpc>
                <a:spcPct val="100000"/>
              </a:lnSpc>
              <a:spcBef>
                <a:spcPts val="0"/>
              </a:spcBef>
              <a:defRPr sz="1600"/>
            </a:lvl1pPr>
          </a:lstStyle>
          <a:p>
            <a:pPr lvl="0"/>
            <a:r>
              <a:rPr lang="en-GB"/>
              <a:t>Click to edit Master text styles</a:t>
            </a:r>
          </a:p>
        </p:txBody>
      </p:sp>
      <p:sp>
        <p:nvSpPr>
          <p:cNvPr id="83" name="Picture Placeholder 3">
            <a:extLst>
              <a:ext uri="{FF2B5EF4-FFF2-40B4-BE49-F238E27FC236}">
                <a16:creationId xmlns:a16="http://schemas.microsoft.com/office/drawing/2014/main" id="{B83AF6D6-6C41-FD2A-DF81-181708A86BE1}"/>
              </a:ext>
            </a:extLst>
          </p:cNvPr>
          <p:cNvSpPr>
            <a:spLocks noGrp="1"/>
          </p:cNvSpPr>
          <p:nvPr>
            <p:ph type="pic" sz="quarter" idx="32" hasCustomPrompt="1"/>
          </p:nvPr>
        </p:nvSpPr>
        <p:spPr>
          <a:xfrm>
            <a:off x="8951838" y="1618663"/>
            <a:ext cx="792162" cy="792163"/>
          </a:xfrm>
        </p:spPr>
        <p:txBody>
          <a:bodyPr anchor="ctr" anchorCtr="0"/>
          <a:lstStyle>
            <a:lvl1pPr algn="ctr">
              <a:defRPr sz="1200"/>
            </a:lvl1pPr>
          </a:lstStyle>
          <a:p>
            <a:r>
              <a:rPr lang="en-US" dirty="0"/>
              <a:t>Icon</a:t>
            </a:r>
          </a:p>
        </p:txBody>
      </p:sp>
      <p:sp>
        <p:nvSpPr>
          <p:cNvPr id="84" name="Content Placeholder 2">
            <a:extLst>
              <a:ext uri="{FF2B5EF4-FFF2-40B4-BE49-F238E27FC236}">
                <a16:creationId xmlns:a16="http://schemas.microsoft.com/office/drawing/2014/main" id="{BCFAEB3A-59F8-AA37-C0E5-2BFA18E4B112}"/>
              </a:ext>
            </a:extLst>
          </p:cNvPr>
          <p:cNvSpPr>
            <a:spLocks noGrp="1"/>
          </p:cNvSpPr>
          <p:nvPr>
            <p:ph sz="half" idx="33"/>
          </p:nvPr>
        </p:nvSpPr>
        <p:spPr>
          <a:xfrm>
            <a:off x="9742205" y="1618663"/>
            <a:ext cx="1800000" cy="791997"/>
          </a:xfrm>
        </p:spPr>
        <p:txBody>
          <a:bodyPr lIns="144000" tIns="0" anchor="ctr" anchorCtr="0"/>
          <a:lstStyle>
            <a:lvl1pPr>
              <a:lnSpc>
                <a:spcPct val="100000"/>
              </a:lnSpc>
              <a:spcBef>
                <a:spcPts val="0"/>
              </a:spcBef>
              <a:defRPr sz="1600"/>
            </a:lvl1pPr>
          </a:lstStyle>
          <a:p>
            <a:pPr lvl="0"/>
            <a:r>
              <a:rPr lang="en-GB"/>
              <a:t>Click to edit Master text styles</a:t>
            </a:r>
          </a:p>
        </p:txBody>
      </p:sp>
      <p:sp>
        <p:nvSpPr>
          <p:cNvPr id="85" name="Picture Placeholder 3">
            <a:extLst>
              <a:ext uri="{FF2B5EF4-FFF2-40B4-BE49-F238E27FC236}">
                <a16:creationId xmlns:a16="http://schemas.microsoft.com/office/drawing/2014/main" id="{FF4FDAD5-78D3-8A47-4F24-6EED6340F6D2}"/>
              </a:ext>
            </a:extLst>
          </p:cNvPr>
          <p:cNvSpPr>
            <a:spLocks noGrp="1"/>
          </p:cNvSpPr>
          <p:nvPr>
            <p:ph type="pic" sz="quarter" idx="34" hasCustomPrompt="1"/>
          </p:nvPr>
        </p:nvSpPr>
        <p:spPr>
          <a:xfrm>
            <a:off x="8951838" y="4140076"/>
            <a:ext cx="792162" cy="792163"/>
          </a:xfrm>
        </p:spPr>
        <p:txBody>
          <a:bodyPr anchor="ctr" anchorCtr="0"/>
          <a:lstStyle>
            <a:lvl1pPr algn="ctr">
              <a:defRPr sz="1200"/>
            </a:lvl1pPr>
          </a:lstStyle>
          <a:p>
            <a:r>
              <a:rPr lang="en-US" dirty="0"/>
              <a:t>Icon</a:t>
            </a:r>
          </a:p>
        </p:txBody>
      </p:sp>
      <p:sp>
        <p:nvSpPr>
          <p:cNvPr id="86" name="Content Placeholder 2">
            <a:extLst>
              <a:ext uri="{FF2B5EF4-FFF2-40B4-BE49-F238E27FC236}">
                <a16:creationId xmlns:a16="http://schemas.microsoft.com/office/drawing/2014/main" id="{687A10B1-00DF-38CC-3AB8-AEB66514C161}"/>
              </a:ext>
            </a:extLst>
          </p:cNvPr>
          <p:cNvSpPr>
            <a:spLocks noGrp="1"/>
          </p:cNvSpPr>
          <p:nvPr>
            <p:ph sz="half" idx="35"/>
          </p:nvPr>
        </p:nvSpPr>
        <p:spPr>
          <a:xfrm>
            <a:off x="9742205" y="4140076"/>
            <a:ext cx="1800000" cy="791997"/>
          </a:xfrm>
        </p:spPr>
        <p:txBody>
          <a:bodyPr lIns="144000" tIns="0" anchor="ctr" anchorCtr="0"/>
          <a:lstStyle>
            <a:lvl1pPr>
              <a:lnSpc>
                <a:spcPct val="100000"/>
              </a:lnSpc>
              <a:spcBef>
                <a:spcPts val="0"/>
              </a:spcBef>
              <a:defRPr sz="1600"/>
            </a:lvl1pPr>
          </a:lstStyle>
          <a:p>
            <a:pPr lvl="0"/>
            <a:r>
              <a:rPr lang="en-GB"/>
              <a:t>Click to edit Master text styles</a:t>
            </a:r>
          </a:p>
        </p:txBody>
      </p:sp>
      <p:sp>
        <p:nvSpPr>
          <p:cNvPr id="87" name="Picture Placeholder 3">
            <a:extLst>
              <a:ext uri="{FF2B5EF4-FFF2-40B4-BE49-F238E27FC236}">
                <a16:creationId xmlns:a16="http://schemas.microsoft.com/office/drawing/2014/main" id="{EF5BB6DF-78FA-729C-279E-474D7F735414}"/>
              </a:ext>
            </a:extLst>
          </p:cNvPr>
          <p:cNvSpPr>
            <a:spLocks noGrp="1"/>
          </p:cNvSpPr>
          <p:nvPr>
            <p:ph type="pic" sz="quarter" idx="36" hasCustomPrompt="1"/>
          </p:nvPr>
        </p:nvSpPr>
        <p:spPr>
          <a:xfrm>
            <a:off x="8951838" y="2878204"/>
            <a:ext cx="792162" cy="792163"/>
          </a:xfrm>
        </p:spPr>
        <p:txBody>
          <a:bodyPr anchor="ctr" anchorCtr="0"/>
          <a:lstStyle>
            <a:lvl1pPr algn="ctr">
              <a:defRPr sz="1200"/>
            </a:lvl1pPr>
          </a:lstStyle>
          <a:p>
            <a:r>
              <a:rPr lang="en-US" dirty="0"/>
              <a:t>Icon</a:t>
            </a:r>
          </a:p>
        </p:txBody>
      </p:sp>
      <p:sp>
        <p:nvSpPr>
          <p:cNvPr id="88" name="Content Placeholder 2">
            <a:extLst>
              <a:ext uri="{FF2B5EF4-FFF2-40B4-BE49-F238E27FC236}">
                <a16:creationId xmlns:a16="http://schemas.microsoft.com/office/drawing/2014/main" id="{DD056FC9-356A-5619-A281-6B68E897E1B8}"/>
              </a:ext>
            </a:extLst>
          </p:cNvPr>
          <p:cNvSpPr>
            <a:spLocks noGrp="1"/>
          </p:cNvSpPr>
          <p:nvPr>
            <p:ph sz="half" idx="37"/>
          </p:nvPr>
        </p:nvSpPr>
        <p:spPr>
          <a:xfrm>
            <a:off x="9742205" y="2878204"/>
            <a:ext cx="1800000" cy="791997"/>
          </a:xfrm>
        </p:spPr>
        <p:txBody>
          <a:bodyPr lIns="144000" tIns="0" anchor="ctr" anchorCtr="0"/>
          <a:lstStyle>
            <a:lvl1pPr>
              <a:lnSpc>
                <a:spcPct val="100000"/>
              </a:lnSpc>
              <a:spcBef>
                <a:spcPts val="0"/>
              </a:spcBef>
              <a:defRPr sz="1600"/>
            </a:lvl1pPr>
          </a:lstStyle>
          <a:p>
            <a:pPr lvl="0"/>
            <a:r>
              <a:rPr lang="en-GB"/>
              <a:t>Click to edit Master text styles</a:t>
            </a:r>
          </a:p>
        </p:txBody>
      </p:sp>
      <p:sp>
        <p:nvSpPr>
          <p:cNvPr id="89" name="Title Placeholder 1">
            <a:extLst>
              <a:ext uri="{FF2B5EF4-FFF2-40B4-BE49-F238E27FC236}">
                <a16:creationId xmlns:a16="http://schemas.microsoft.com/office/drawing/2014/main" id="{68F2E296-5231-AA57-C3EA-51DF6733AF46}"/>
              </a:ext>
            </a:extLst>
          </p:cNvPr>
          <p:cNvSpPr>
            <a:spLocks noGrp="1"/>
          </p:cNvSpPr>
          <p:nvPr>
            <p:ph type="title"/>
          </p:nvPr>
        </p:nvSpPr>
        <p:spPr>
          <a:xfrm>
            <a:off x="648000" y="360000"/>
            <a:ext cx="10897200" cy="900000"/>
          </a:xfrm>
          <a:prstGeom prst="rect">
            <a:avLst/>
          </a:prstGeom>
        </p:spPr>
        <p:txBody>
          <a:bodyPr vert="horz" lIns="0" tIns="90000" rIns="0" bIns="0" rtlCol="0" anchor="t" anchorCtr="0">
            <a:noAutofit/>
          </a:bodyPr>
          <a:lstStyle>
            <a:lvl1pPr>
              <a:defRPr sz="3200"/>
            </a:lvl1pPr>
          </a:lstStyle>
          <a:p>
            <a:r>
              <a:rPr lang="en-GB"/>
              <a:t>Click to edit Master title style</a:t>
            </a:r>
            <a:endParaRPr lang="en-US" dirty="0"/>
          </a:p>
        </p:txBody>
      </p:sp>
      <p:pic>
        <p:nvPicPr>
          <p:cNvPr id="33" name="Picture 32">
            <a:extLst>
              <a:ext uri="{FF2B5EF4-FFF2-40B4-BE49-F238E27FC236}">
                <a16:creationId xmlns:a16="http://schemas.microsoft.com/office/drawing/2014/main" id="{04D31282-6832-63DB-9666-F982205F4837}"/>
              </a:ext>
            </a:extLst>
          </p:cNvPr>
          <p:cNvPicPr>
            <a:picLocks noChangeAspect="1"/>
          </p:cNvPicPr>
          <p:nvPr userDrawn="1"/>
        </p:nvPicPr>
        <p:blipFill>
          <a:blip r:embed="rId2"/>
          <a:srcRect/>
          <a:stretch/>
        </p:blipFill>
        <p:spPr>
          <a:xfrm>
            <a:off x="648000" y="5868000"/>
            <a:ext cx="1876881" cy="720000"/>
          </a:xfrm>
          <a:prstGeom prst="rect">
            <a:avLst/>
          </a:prstGeom>
        </p:spPr>
      </p:pic>
      <p:cxnSp>
        <p:nvCxnSpPr>
          <p:cNvPr id="34" name="Straight Connector 33">
            <a:extLst>
              <a:ext uri="{FF2B5EF4-FFF2-40B4-BE49-F238E27FC236}">
                <a16:creationId xmlns:a16="http://schemas.microsoft.com/office/drawing/2014/main" id="{C8F319EB-C350-4F4C-CD6A-6B16D3AEEA44}"/>
              </a:ext>
            </a:extLst>
          </p:cNvPr>
          <p:cNvCxnSpPr/>
          <p:nvPr userDrawn="1"/>
        </p:nvCxnSpPr>
        <p:spPr>
          <a:xfrm>
            <a:off x="646800" y="1296000"/>
            <a:ext cx="108972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9698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E27B0FF-94D4-9D5A-5636-EF8A5A7C3C37}"/>
              </a:ext>
            </a:extLst>
          </p:cNvPr>
          <p:cNvSpPr/>
          <p:nvPr/>
        </p:nvSpPr>
        <p:spPr>
          <a:xfrm>
            <a:off x="0" y="5560221"/>
            <a:ext cx="12192000"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7B3C0F3-3088-975C-2AB0-4833808B6ACB}"/>
              </a:ext>
            </a:extLst>
          </p:cNvPr>
          <p:cNvPicPr>
            <a:picLocks noChangeAspect="1"/>
          </p:cNvPicPr>
          <p:nvPr/>
        </p:nvPicPr>
        <p:blipFill>
          <a:blip r:embed="rId2"/>
          <a:srcRect/>
          <a:stretch/>
        </p:blipFill>
        <p:spPr>
          <a:xfrm>
            <a:off x="648000" y="5868000"/>
            <a:ext cx="1876881" cy="720000"/>
          </a:xfrm>
          <a:prstGeom prst="rect">
            <a:avLst/>
          </a:prstGeom>
        </p:spPr>
      </p:pic>
      <p:sp>
        <p:nvSpPr>
          <p:cNvPr id="3" name="Content Placeholder 2">
            <a:extLst>
              <a:ext uri="{FF2B5EF4-FFF2-40B4-BE49-F238E27FC236}">
                <a16:creationId xmlns:a16="http://schemas.microsoft.com/office/drawing/2014/main" id="{AB677672-C974-5645-990A-CC66D062E71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ext Placeholder 3">
            <a:extLst>
              <a:ext uri="{FF2B5EF4-FFF2-40B4-BE49-F238E27FC236}">
                <a16:creationId xmlns:a16="http://schemas.microsoft.com/office/drawing/2014/main" id="{B951FE08-32FE-E74A-AE7E-42D5C0B2ECC0}"/>
              </a:ext>
            </a:extLst>
          </p:cNvPr>
          <p:cNvSpPr>
            <a:spLocks noGrp="1"/>
          </p:cNvSpPr>
          <p:nvPr>
            <p:ph type="body" sz="half" idx="2"/>
          </p:nvPr>
        </p:nvSpPr>
        <p:spPr>
          <a:xfrm>
            <a:off x="648000" y="792000"/>
            <a:ext cx="10896000" cy="468000"/>
          </a:xfrm>
        </p:spPr>
        <p:txBody>
          <a:bodyPr tIns="0" bIns="0" anchor="t" anchorCtr="0"/>
          <a:lstStyle>
            <a:lvl1pPr marL="0" indent="0">
              <a:lnSpc>
                <a:spcPct val="90000"/>
              </a:lnSpc>
              <a:buNone/>
              <a:defRPr sz="24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3" name="Footer Placeholder 4">
            <a:extLst>
              <a:ext uri="{FF2B5EF4-FFF2-40B4-BE49-F238E27FC236}">
                <a16:creationId xmlns:a16="http://schemas.microsoft.com/office/drawing/2014/main" id="{988DB36C-6057-928E-2215-8AB4EF4D60A8}"/>
              </a:ext>
            </a:extLst>
          </p:cNvPr>
          <p:cNvSpPr>
            <a:spLocks noGrp="1"/>
          </p:cNvSpPr>
          <p:nvPr>
            <p:ph type="ftr" sz="quarter" idx="3"/>
          </p:nvPr>
        </p:nvSpPr>
        <p:spPr>
          <a:xfrm>
            <a:off x="6684000" y="6136221"/>
            <a:ext cx="4320000" cy="720000"/>
          </a:xfrm>
          <a:prstGeom prst="rect">
            <a:avLst/>
          </a:prstGeom>
        </p:spPr>
        <p:txBody>
          <a:bodyPr vert="horz" lIns="0" tIns="0" rIns="0" bIns="432000" rtlCol="0" anchor="b" anchorCtr="0"/>
          <a:lstStyle>
            <a:lvl1pPr algn="l">
              <a:defRPr sz="1200">
                <a:solidFill>
                  <a:schemeClr val="tx1"/>
                </a:solidFill>
              </a:defRPr>
            </a:lvl1pPr>
          </a:lstStyle>
          <a:p>
            <a:pPr algn="r"/>
            <a:r>
              <a:rPr lang="en-US"/>
              <a:t>Presentation name</a:t>
            </a:r>
            <a:endParaRPr lang="en-US" dirty="0"/>
          </a:p>
        </p:txBody>
      </p:sp>
      <p:sp>
        <p:nvSpPr>
          <p:cNvPr id="14" name="Slide Number Placeholder 5">
            <a:extLst>
              <a:ext uri="{FF2B5EF4-FFF2-40B4-BE49-F238E27FC236}">
                <a16:creationId xmlns:a16="http://schemas.microsoft.com/office/drawing/2014/main" id="{A5F0738B-B23A-D8F9-4646-1C12A8750C64}"/>
              </a:ext>
            </a:extLst>
          </p:cNvPr>
          <p:cNvSpPr>
            <a:spLocks noGrp="1"/>
          </p:cNvSpPr>
          <p:nvPr>
            <p:ph type="sldNum" sz="quarter" idx="4"/>
          </p:nvPr>
        </p:nvSpPr>
        <p:spPr>
          <a:xfrm>
            <a:off x="11004000" y="6136221"/>
            <a:ext cx="540000" cy="720000"/>
          </a:xfrm>
          <a:prstGeom prst="rect">
            <a:avLst/>
          </a:prstGeom>
        </p:spPr>
        <p:txBody>
          <a:bodyPr vert="horz" lIns="0" tIns="0" rIns="0" bIns="432000" rtlCol="0" anchor="b" anchorCtr="0"/>
          <a:lstStyle>
            <a:lvl1pPr algn="r">
              <a:defRPr sz="1600">
                <a:solidFill>
                  <a:schemeClr val="accent1"/>
                </a:solidFill>
              </a:defRPr>
            </a:lvl1pPr>
          </a:lstStyle>
          <a:p>
            <a:fld id="{4BB97253-29A7-9E4B-9949-8DC7A31287FC}" type="slidenum">
              <a:rPr lang="en-US" smtClean="0"/>
              <a:pPr/>
              <a:t>‹#›</a:t>
            </a:fld>
            <a:endParaRPr lang="en-US" dirty="0"/>
          </a:p>
        </p:txBody>
      </p:sp>
      <p:sp>
        <p:nvSpPr>
          <p:cNvPr id="15" name="Title Placeholder 1">
            <a:extLst>
              <a:ext uri="{FF2B5EF4-FFF2-40B4-BE49-F238E27FC236}">
                <a16:creationId xmlns:a16="http://schemas.microsoft.com/office/drawing/2014/main" id="{FEED5AAF-5EDF-946B-6525-376D1765C526}"/>
              </a:ext>
            </a:extLst>
          </p:cNvPr>
          <p:cNvSpPr>
            <a:spLocks noGrp="1"/>
          </p:cNvSpPr>
          <p:nvPr>
            <p:ph type="title"/>
          </p:nvPr>
        </p:nvSpPr>
        <p:spPr>
          <a:xfrm>
            <a:off x="648000" y="360000"/>
            <a:ext cx="10897200" cy="396000"/>
          </a:xfrm>
          <a:prstGeom prst="rect">
            <a:avLst/>
          </a:prstGeom>
        </p:spPr>
        <p:txBody>
          <a:bodyPr vert="horz" lIns="0" tIns="0" rIns="0" bIns="0" rtlCol="0" anchor="t" anchorCtr="0">
            <a:noAutofit/>
          </a:bodyPr>
          <a:lstStyle>
            <a:lvl1pPr>
              <a:defRPr sz="3200"/>
            </a:lvl1pPr>
          </a:lstStyle>
          <a:p>
            <a:r>
              <a:rPr lang="en-GB"/>
              <a:t>Click to edit Master title style</a:t>
            </a:r>
            <a:endParaRPr lang="en-US" dirty="0"/>
          </a:p>
        </p:txBody>
      </p:sp>
      <p:cxnSp>
        <p:nvCxnSpPr>
          <p:cNvPr id="16" name="Straight Connector 15">
            <a:extLst>
              <a:ext uri="{FF2B5EF4-FFF2-40B4-BE49-F238E27FC236}">
                <a16:creationId xmlns:a16="http://schemas.microsoft.com/office/drawing/2014/main" id="{C540DA0A-4BF8-C216-B419-508A2F07F9C3}"/>
              </a:ext>
            </a:extLst>
          </p:cNvPr>
          <p:cNvCxnSpPr/>
          <p:nvPr/>
        </p:nvCxnSpPr>
        <p:spPr>
          <a:xfrm>
            <a:off x="646800" y="1296000"/>
            <a:ext cx="108972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6436EDD-91D8-025C-CE1B-06E8CC1FFB92}"/>
              </a:ext>
            </a:extLst>
          </p:cNvPr>
          <p:cNvPicPr>
            <a:picLocks noChangeAspect="1"/>
          </p:cNvPicPr>
          <p:nvPr userDrawn="1"/>
        </p:nvPicPr>
        <p:blipFill>
          <a:blip r:embed="rId2"/>
          <a:srcRect/>
          <a:stretch/>
        </p:blipFill>
        <p:spPr>
          <a:xfrm>
            <a:off x="648000" y="5868000"/>
            <a:ext cx="1876881" cy="720000"/>
          </a:xfrm>
          <a:prstGeom prst="rect">
            <a:avLst/>
          </a:prstGeom>
        </p:spPr>
      </p:pic>
      <p:cxnSp>
        <p:nvCxnSpPr>
          <p:cNvPr id="19" name="Straight Connector 18">
            <a:extLst>
              <a:ext uri="{FF2B5EF4-FFF2-40B4-BE49-F238E27FC236}">
                <a16:creationId xmlns:a16="http://schemas.microsoft.com/office/drawing/2014/main" id="{862634B5-AE62-01FD-A6E2-AD7F4DA91E84}"/>
              </a:ext>
            </a:extLst>
          </p:cNvPr>
          <p:cNvCxnSpPr/>
          <p:nvPr userDrawn="1"/>
        </p:nvCxnSpPr>
        <p:spPr>
          <a:xfrm>
            <a:off x="646800" y="1296000"/>
            <a:ext cx="108972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848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4C6373D9-1A23-5CAB-CD46-ABF9580E2A59}"/>
              </a:ext>
            </a:extLst>
          </p:cNvPr>
          <p:cNvSpPr>
            <a:spLocks noGrp="1"/>
          </p:cNvSpPr>
          <p:nvPr>
            <p:ph type="title"/>
          </p:nvPr>
        </p:nvSpPr>
        <p:spPr>
          <a:xfrm>
            <a:off x="648000" y="360000"/>
            <a:ext cx="10897200" cy="900000"/>
          </a:xfrm>
          <a:prstGeom prst="rect">
            <a:avLst/>
          </a:prstGeom>
        </p:spPr>
        <p:txBody>
          <a:bodyPr vert="horz" lIns="0" tIns="90000" rIns="0" bIns="0" rtlCol="0" anchor="t" anchorCtr="0">
            <a:noAutofit/>
          </a:bodyPr>
          <a:lstStyle>
            <a:lvl1pPr>
              <a:defRPr sz="3200"/>
            </a:lvl1pPr>
          </a:lstStyle>
          <a:p>
            <a:r>
              <a:rPr lang="en-GB"/>
              <a:t>Click to edit Master title style</a:t>
            </a:r>
            <a:endParaRPr lang="en-US" dirty="0"/>
          </a:p>
        </p:txBody>
      </p:sp>
      <p:sp>
        <p:nvSpPr>
          <p:cNvPr id="8" name="Rectangle 7">
            <a:extLst>
              <a:ext uri="{FF2B5EF4-FFF2-40B4-BE49-F238E27FC236}">
                <a16:creationId xmlns:a16="http://schemas.microsoft.com/office/drawing/2014/main" id="{73CAB36D-FDB3-C044-8CD4-F0DA0A792FED}"/>
              </a:ext>
            </a:extLst>
          </p:cNvPr>
          <p:cNvSpPr/>
          <p:nvPr/>
        </p:nvSpPr>
        <p:spPr>
          <a:xfrm>
            <a:off x="0" y="5560221"/>
            <a:ext cx="12192000"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253F8B2D-47D0-3743-9311-69958DA11142}"/>
              </a:ext>
            </a:extLst>
          </p:cNvPr>
          <p:cNvSpPr>
            <a:spLocks noGrp="1"/>
          </p:cNvSpPr>
          <p:nvPr>
            <p:ph type="ftr" sz="quarter" idx="11"/>
          </p:nvPr>
        </p:nvSpPr>
        <p:spPr>
          <a:xfrm>
            <a:off x="6685200" y="6138000"/>
            <a:ext cx="4320000" cy="720000"/>
          </a:xfrm>
        </p:spPr>
        <p:txBody>
          <a:bodyPr bIns="432000"/>
          <a:lstStyle>
            <a:lvl1pPr algn="r">
              <a:defRPr/>
            </a:lvl1pPr>
          </a:lstStyle>
          <a:p>
            <a:r>
              <a:rPr lang="en-US"/>
              <a:t>Presentation name</a:t>
            </a:r>
          </a:p>
        </p:txBody>
      </p:sp>
      <p:sp>
        <p:nvSpPr>
          <p:cNvPr id="3" name="Content Placeholder 2">
            <a:extLst>
              <a:ext uri="{FF2B5EF4-FFF2-40B4-BE49-F238E27FC236}">
                <a16:creationId xmlns:a16="http://schemas.microsoft.com/office/drawing/2014/main" id="{31EB02A7-D1F3-7447-B6C8-EFD14210E593}"/>
              </a:ext>
            </a:extLst>
          </p:cNvPr>
          <p:cNvSpPr>
            <a:spLocks noGrp="1"/>
          </p:cNvSpPr>
          <p:nvPr>
            <p:ph sz="half" idx="1"/>
          </p:nvPr>
        </p:nvSpPr>
        <p:spPr>
          <a:xfrm>
            <a:off x="648000" y="1620000"/>
            <a:ext cx="5256000" cy="378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2A1B0C87-DC4A-8745-9F36-E5843386689F}"/>
              </a:ext>
            </a:extLst>
          </p:cNvPr>
          <p:cNvSpPr>
            <a:spLocks noGrp="1"/>
          </p:cNvSpPr>
          <p:nvPr>
            <p:ph sz="half" idx="2"/>
          </p:nvPr>
        </p:nvSpPr>
        <p:spPr>
          <a:xfrm>
            <a:off x="6288002" y="1620000"/>
            <a:ext cx="5256000" cy="378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Slide Number Placeholder 6">
            <a:extLst>
              <a:ext uri="{FF2B5EF4-FFF2-40B4-BE49-F238E27FC236}">
                <a16:creationId xmlns:a16="http://schemas.microsoft.com/office/drawing/2014/main" id="{9F93F191-40E1-F44A-A343-D649DF5158D6}"/>
              </a:ext>
            </a:extLst>
          </p:cNvPr>
          <p:cNvSpPr>
            <a:spLocks noGrp="1"/>
          </p:cNvSpPr>
          <p:nvPr>
            <p:ph type="sldNum" sz="quarter" idx="12"/>
          </p:nvPr>
        </p:nvSpPr>
        <p:spPr>
          <a:xfrm>
            <a:off x="11005200" y="6138000"/>
            <a:ext cx="540000" cy="720000"/>
          </a:xfrm>
        </p:spPr>
        <p:txBody>
          <a:bodyPr bIns="432000"/>
          <a:lstStyle>
            <a:lvl1pPr>
              <a:defRPr sz="1600">
                <a:solidFill>
                  <a:schemeClr val="accent1"/>
                </a:solidFill>
              </a:defRPr>
            </a:lvl1pPr>
          </a:lstStyle>
          <a:p>
            <a:fld id="{4BB97253-29A7-9E4B-9949-8DC7A31287FC}" type="slidenum">
              <a:rPr lang="en-US" smtClean="0"/>
              <a:t>‹#›</a:t>
            </a:fld>
            <a:endParaRPr lang="en-US"/>
          </a:p>
        </p:txBody>
      </p:sp>
      <p:pic>
        <p:nvPicPr>
          <p:cNvPr id="10" name="Picture 9">
            <a:extLst>
              <a:ext uri="{FF2B5EF4-FFF2-40B4-BE49-F238E27FC236}">
                <a16:creationId xmlns:a16="http://schemas.microsoft.com/office/drawing/2014/main" id="{0D049513-8235-80FB-CE35-6D8C065ADE3F}"/>
              </a:ext>
            </a:extLst>
          </p:cNvPr>
          <p:cNvPicPr>
            <a:picLocks noChangeAspect="1"/>
          </p:cNvPicPr>
          <p:nvPr/>
        </p:nvPicPr>
        <p:blipFill>
          <a:blip r:embed="rId2"/>
          <a:srcRect/>
          <a:stretch/>
        </p:blipFill>
        <p:spPr>
          <a:xfrm>
            <a:off x="648000" y="5868000"/>
            <a:ext cx="1876881" cy="720000"/>
          </a:xfrm>
          <a:prstGeom prst="rect">
            <a:avLst/>
          </a:prstGeom>
        </p:spPr>
      </p:pic>
      <p:cxnSp>
        <p:nvCxnSpPr>
          <p:cNvPr id="11" name="Straight Connector 10">
            <a:extLst>
              <a:ext uri="{FF2B5EF4-FFF2-40B4-BE49-F238E27FC236}">
                <a16:creationId xmlns:a16="http://schemas.microsoft.com/office/drawing/2014/main" id="{36B91A3A-BD02-DE5E-9D4D-4AD43AFFD4CC}"/>
              </a:ext>
            </a:extLst>
          </p:cNvPr>
          <p:cNvCxnSpPr/>
          <p:nvPr/>
        </p:nvCxnSpPr>
        <p:spPr>
          <a:xfrm>
            <a:off x="646800" y="1296000"/>
            <a:ext cx="108972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4AE33A5-9E1B-C51B-775A-02BB9C20E0A5}"/>
              </a:ext>
            </a:extLst>
          </p:cNvPr>
          <p:cNvPicPr>
            <a:picLocks noChangeAspect="1"/>
          </p:cNvPicPr>
          <p:nvPr userDrawn="1"/>
        </p:nvPicPr>
        <p:blipFill>
          <a:blip r:embed="rId2"/>
          <a:srcRect/>
          <a:stretch/>
        </p:blipFill>
        <p:spPr>
          <a:xfrm>
            <a:off x="648000" y="5868000"/>
            <a:ext cx="1876881" cy="720000"/>
          </a:xfrm>
          <a:prstGeom prst="rect">
            <a:avLst/>
          </a:prstGeom>
        </p:spPr>
      </p:pic>
      <p:cxnSp>
        <p:nvCxnSpPr>
          <p:cNvPr id="14" name="Straight Connector 13">
            <a:extLst>
              <a:ext uri="{FF2B5EF4-FFF2-40B4-BE49-F238E27FC236}">
                <a16:creationId xmlns:a16="http://schemas.microsoft.com/office/drawing/2014/main" id="{1346EE34-1189-77DD-3937-19B5F19BE609}"/>
              </a:ext>
            </a:extLst>
          </p:cNvPr>
          <p:cNvCxnSpPr/>
          <p:nvPr userDrawn="1"/>
        </p:nvCxnSpPr>
        <p:spPr>
          <a:xfrm>
            <a:off x="646800" y="1296000"/>
            <a:ext cx="108972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787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ractice Area Two Content with Ic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3CAB36D-FDB3-C044-8CD4-F0DA0A792FED}"/>
              </a:ext>
            </a:extLst>
          </p:cNvPr>
          <p:cNvSpPr/>
          <p:nvPr/>
        </p:nvSpPr>
        <p:spPr>
          <a:xfrm>
            <a:off x="0" y="5560221"/>
            <a:ext cx="12192000"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253F8B2D-47D0-3743-9311-69958DA11142}"/>
              </a:ext>
            </a:extLst>
          </p:cNvPr>
          <p:cNvSpPr>
            <a:spLocks noGrp="1"/>
          </p:cNvSpPr>
          <p:nvPr>
            <p:ph type="ftr" sz="quarter" idx="11"/>
          </p:nvPr>
        </p:nvSpPr>
        <p:spPr>
          <a:xfrm>
            <a:off x="6685200" y="6138000"/>
            <a:ext cx="4320000" cy="720000"/>
          </a:xfrm>
        </p:spPr>
        <p:txBody>
          <a:bodyPr bIns="432000"/>
          <a:lstStyle>
            <a:lvl1pPr algn="r">
              <a:defRPr/>
            </a:lvl1pPr>
          </a:lstStyle>
          <a:p>
            <a:r>
              <a:rPr lang="en-US"/>
              <a:t>Presentation name</a:t>
            </a:r>
            <a:endParaRPr lang="en-US" dirty="0"/>
          </a:p>
        </p:txBody>
      </p:sp>
      <p:sp>
        <p:nvSpPr>
          <p:cNvPr id="3" name="Content Placeholder 2">
            <a:extLst>
              <a:ext uri="{FF2B5EF4-FFF2-40B4-BE49-F238E27FC236}">
                <a16:creationId xmlns:a16="http://schemas.microsoft.com/office/drawing/2014/main" id="{31EB02A7-D1F3-7447-B6C8-EFD14210E593}"/>
              </a:ext>
            </a:extLst>
          </p:cNvPr>
          <p:cNvSpPr>
            <a:spLocks noGrp="1"/>
          </p:cNvSpPr>
          <p:nvPr>
            <p:ph sz="half" idx="1"/>
          </p:nvPr>
        </p:nvSpPr>
        <p:spPr>
          <a:xfrm>
            <a:off x="648000" y="1620000"/>
            <a:ext cx="5256000" cy="378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2A1B0C87-DC4A-8745-9F36-E5843386689F}"/>
              </a:ext>
            </a:extLst>
          </p:cNvPr>
          <p:cNvSpPr>
            <a:spLocks noGrp="1"/>
          </p:cNvSpPr>
          <p:nvPr>
            <p:ph sz="half" idx="2"/>
          </p:nvPr>
        </p:nvSpPr>
        <p:spPr>
          <a:xfrm>
            <a:off x="6288002" y="1620000"/>
            <a:ext cx="5256000" cy="378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Slide Number Placeholder 6">
            <a:extLst>
              <a:ext uri="{FF2B5EF4-FFF2-40B4-BE49-F238E27FC236}">
                <a16:creationId xmlns:a16="http://schemas.microsoft.com/office/drawing/2014/main" id="{9F93F191-40E1-F44A-A343-D649DF5158D6}"/>
              </a:ext>
            </a:extLst>
          </p:cNvPr>
          <p:cNvSpPr>
            <a:spLocks noGrp="1"/>
          </p:cNvSpPr>
          <p:nvPr>
            <p:ph type="sldNum" sz="quarter" idx="12"/>
          </p:nvPr>
        </p:nvSpPr>
        <p:spPr>
          <a:xfrm>
            <a:off x="11005200" y="6138000"/>
            <a:ext cx="540000" cy="720000"/>
          </a:xfrm>
        </p:spPr>
        <p:txBody>
          <a:bodyPr bIns="432000"/>
          <a:lstStyle>
            <a:lvl1pPr>
              <a:defRPr sz="1600">
                <a:solidFill>
                  <a:schemeClr val="accent1"/>
                </a:solidFill>
              </a:defRPr>
            </a:lvl1pPr>
          </a:lstStyle>
          <a:p>
            <a:fld id="{4BB97253-29A7-9E4B-9949-8DC7A31287FC}" type="slidenum">
              <a:rPr lang="en-US" smtClean="0"/>
              <a:pPr/>
              <a:t>‹#›</a:t>
            </a:fld>
            <a:endParaRPr lang="en-US" dirty="0"/>
          </a:p>
        </p:txBody>
      </p:sp>
      <p:pic>
        <p:nvPicPr>
          <p:cNvPr id="10" name="Picture 9">
            <a:extLst>
              <a:ext uri="{FF2B5EF4-FFF2-40B4-BE49-F238E27FC236}">
                <a16:creationId xmlns:a16="http://schemas.microsoft.com/office/drawing/2014/main" id="{0D049513-8235-80FB-CE35-6D8C065ADE3F}"/>
              </a:ext>
            </a:extLst>
          </p:cNvPr>
          <p:cNvPicPr>
            <a:picLocks noChangeAspect="1"/>
          </p:cNvPicPr>
          <p:nvPr/>
        </p:nvPicPr>
        <p:blipFill>
          <a:blip r:embed="rId2"/>
          <a:srcRect/>
          <a:stretch/>
        </p:blipFill>
        <p:spPr>
          <a:xfrm>
            <a:off x="648000" y="5868000"/>
            <a:ext cx="1876881" cy="720000"/>
          </a:xfrm>
          <a:prstGeom prst="rect">
            <a:avLst/>
          </a:prstGeom>
        </p:spPr>
      </p:pic>
      <p:cxnSp>
        <p:nvCxnSpPr>
          <p:cNvPr id="11" name="Straight Connector 10">
            <a:extLst>
              <a:ext uri="{FF2B5EF4-FFF2-40B4-BE49-F238E27FC236}">
                <a16:creationId xmlns:a16="http://schemas.microsoft.com/office/drawing/2014/main" id="{36B91A3A-BD02-DE5E-9D4D-4AD43AFFD4CC}"/>
              </a:ext>
            </a:extLst>
          </p:cNvPr>
          <p:cNvCxnSpPr/>
          <p:nvPr/>
        </p:nvCxnSpPr>
        <p:spPr>
          <a:xfrm>
            <a:off x="646800" y="1296000"/>
            <a:ext cx="108972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Title Placeholder 1">
            <a:extLst>
              <a:ext uri="{FF2B5EF4-FFF2-40B4-BE49-F238E27FC236}">
                <a16:creationId xmlns:a16="http://schemas.microsoft.com/office/drawing/2014/main" id="{C673DB24-D264-C35F-8B1F-BC3FDDF217F3}"/>
              </a:ext>
            </a:extLst>
          </p:cNvPr>
          <p:cNvSpPr>
            <a:spLocks noGrp="1"/>
          </p:cNvSpPr>
          <p:nvPr>
            <p:ph type="title"/>
          </p:nvPr>
        </p:nvSpPr>
        <p:spPr>
          <a:xfrm>
            <a:off x="648000" y="360000"/>
            <a:ext cx="9817200" cy="900000"/>
          </a:xfrm>
          <a:prstGeom prst="rect">
            <a:avLst/>
          </a:prstGeom>
        </p:spPr>
        <p:txBody>
          <a:bodyPr vert="horz" lIns="0" tIns="90000" rIns="0" bIns="0" rtlCol="0" anchor="t" anchorCtr="0">
            <a:noAutofit/>
          </a:bodyPr>
          <a:lstStyle>
            <a:lvl1pPr>
              <a:defRPr sz="3200"/>
            </a:lvl1pPr>
          </a:lstStyle>
          <a:p>
            <a:r>
              <a:rPr lang="en-GB"/>
              <a:t>Click to edit Master title style</a:t>
            </a:r>
            <a:endParaRPr lang="en-US" dirty="0"/>
          </a:p>
        </p:txBody>
      </p:sp>
      <p:sp>
        <p:nvSpPr>
          <p:cNvPr id="14" name="Picture Placeholder 3">
            <a:extLst>
              <a:ext uri="{FF2B5EF4-FFF2-40B4-BE49-F238E27FC236}">
                <a16:creationId xmlns:a16="http://schemas.microsoft.com/office/drawing/2014/main" id="{FBFEFFE6-17BF-A744-97B4-33DDE309EE68}"/>
              </a:ext>
            </a:extLst>
          </p:cNvPr>
          <p:cNvSpPr>
            <a:spLocks noGrp="1"/>
          </p:cNvSpPr>
          <p:nvPr>
            <p:ph type="pic" sz="quarter" idx="10" hasCustomPrompt="1"/>
          </p:nvPr>
        </p:nvSpPr>
        <p:spPr>
          <a:xfrm>
            <a:off x="10751838" y="360000"/>
            <a:ext cx="792162" cy="792163"/>
          </a:xfrm>
        </p:spPr>
        <p:txBody>
          <a:bodyPr anchor="ctr" anchorCtr="0"/>
          <a:lstStyle>
            <a:lvl1pPr algn="ctr">
              <a:defRPr sz="1200"/>
            </a:lvl1pPr>
          </a:lstStyle>
          <a:p>
            <a:r>
              <a:rPr lang="en-US" dirty="0"/>
              <a:t>Icon red only</a:t>
            </a:r>
          </a:p>
        </p:txBody>
      </p:sp>
    </p:spTree>
    <p:extLst>
      <p:ext uri="{BB962C8B-B14F-4D97-AF65-F5344CB8AC3E}">
        <p14:creationId xmlns:p14="http://schemas.microsoft.com/office/powerpoint/2010/main" val="3538944686"/>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our Content Flowchart">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4C6373D9-1A23-5CAB-CD46-ABF9580E2A59}"/>
              </a:ext>
            </a:extLst>
          </p:cNvPr>
          <p:cNvSpPr>
            <a:spLocks noGrp="1"/>
          </p:cNvSpPr>
          <p:nvPr>
            <p:ph type="title"/>
          </p:nvPr>
        </p:nvSpPr>
        <p:spPr>
          <a:xfrm>
            <a:off x="648000" y="360000"/>
            <a:ext cx="10897200" cy="900000"/>
          </a:xfrm>
          <a:prstGeom prst="rect">
            <a:avLst/>
          </a:prstGeom>
        </p:spPr>
        <p:txBody>
          <a:bodyPr vert="horz" lIns="0" tIns="90000" rIns="0" bIns="0" rtlCol="0" anchor="t" anchorCtr="0">
            <a:noAutofit/>
          </a:bodyPr>
          <a:lstStyle>
            <a:lvl1pPr>
              <a:defRPr sz="3200"/>
            </a:lvl1pPr>
          </a:lstStyle>
          <a:p>
            <a:r>
              <a:rPr lang="en-GB"/>
              <a:t>Click to edit Master title style</a:t>
            </a:r>
            <a:endParaRPr lang="en-US" dirty="0"/>
          </a:p>
        </p:txBody>
      </p:sp>
      <p:sp>
        <p:nvSpPr>
          <p:cNvPr id="8" name="Rectangle 7">
            <a:extLst>
              <a:ext uri="{FF2B5EF4-FFF2-40B4-BE49-F238E27FC236}">
                <a16:creationId xmlns:a16="http://schemas.microsoft.com/office/drawing/2014/main" id="{73CAB36D-FDB3-C044-8CD4-F0DA0A792FED}"/>
              </a:ext>
            </a:extLst>
          </p:cNvPr>
          <p:cNvSpPr/>
          <p:nvPr/>
        </p:nvSpPr>
        <p:spPr>
          <a:xfrm>
            <a:off x="0" y="5560221"/>
            <a:ext cx="12192000"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253F8B2D-47D0-3743-9311-69958DA11142}"/>
              </a:ext>
            </a:extLst>
          </p:cNvPr>
          <p:cNvSpPr>
            <a:spLocks noGrp="1"/>
          </p:cNvSpPr>
          <p:nvPr>
            <p:ph type="ftr" sz="quarter" idx="11"/>
          </p:nvPr>
        </p:nvSpPr>
        <p:spPr>
          <a:xfrm>
            <a:off x="6685200" y="6138000"/>
            <a:ext cx="4320000" cy="720000"/>
          </a:xfrm>
        </p:spPr>
        <p:txBody>
          <a:bodyPr bIns="432000"/>
          <a:lstStyle>
            <a:lvl1pPr algn="r">
              <a:defRPr/>
            </a:lvl1pPr>
          </a:lstStyle>
          <a:p>
            <a:r>
              <a:rPr lang="en-US"/>
              <a:t>Presentation name</a:t>
            </a:r>
            <a:endParaRPr lang="en-US" dirty="0"/>
          </a:p>
        </p:txBody>
      </p:sp>
      <p:sp>
        <p:nvSpPr>
          <p:cNvPr id="7" name="Slide Number Placeholder 6">
            <a:extLst>
              <a:ext uri="{FF2B5EF4-FFF2-40B4-BE49-F238E27FC236}">
                <a16:creationId xmlns:a16="http://schemas.microsoft.com/office/drawing/2014/main" id="{9F93F191-40E1-F44A-A343-D649DF5158D6}"/>
              </a:ext>
            </a:extLst>
          </p:cNvPr>
          <p:cNvSpPr>
            <a:spLocks noGrp="1"/>
          </p:cNvSpPr>
          <p:nvPr>
            <p:ph type="sldNum" sz="quarter" idx="12"/>
          </p:nvPr>
        </p:nvSpPr>
        <p:spPr>
          <a:xfrm>
            <a:off x="11005200" y="6138000"/>
            <a:ext cx="540000" cy="720000"/>
          </a:xfrm>
        </p:spPr>
        <p:txBody>
          <a:bodyPr bIns="432000"/>
          <a:lstStyle>
            <a:lvl1pPr>
              <a:defRPr sz="1600">
                <a:solidFill>
                  <a:schemeClr val="accent1"/>
                </a:solidFill>
              </a:defRPr>
            </a:lvl1pPr>
          </a:lstStyle>
          <a:p>
            <a:fld id="{4BB97253-29A7-9E4B-9949-8DC7A31287FC}" type="slidenum">
              <a:rPr lang="en-US" smtClean="0"/>
              <a:pPr/>
              <a:t>‹#›</a:t>
            </a:fld>
            <a:endParaRPr lang="en-US" dirty="0"/>
          </a:p>
        </p:txBody>
      </p:sp>
      <p:pic>
        <p:nvPicPr>
          <p:cNvPr id="10" name="Picture 9">
            <a:extLst>
              <a:ext uri="{FF2B5EF4-FFF2-40B4-BE49-F238E27FC236}">
                <a16:creationId xmlns:a16="http://schemas.microsoft.com/office/drawing/2014/main" id="{0D049513-8235-80FB-CE35-6D8C065ADE3F}"/>
              </a:ext>
            </a:extLst>
          </p:cNvPr>
          <p:cNvPicPr>
            <a:picLocks noChangeAspect="1"/>
          </p:cNvPicPr>
          <p:nvPr/>
        </p:nvPicPr>
        <p:blipFill>
          <a:blip r:embed="rId2"/>
          <a:srcRect/>
          <a:stretch/>
        </p:blipFill>
        <p:spPr>
          <a:xfrm>
            <a:off x="648000" y="5868000"/>
            <a:ext cx="1876881" cy="720000"/>
          </a:xfrm>
          <a:prstGeom prst="rect">
            <a:avLst/>
          </a:prstGeom>
        </p:spPr>
      </p:pic>
      <p:sp>
        <p:nvSpPr>
          <p:cNvPr id="18" name="Content Placeholder 2">
            <a:extLst>
              <a:ext uri="{FF2B5EF4-FFF2-40B4-BE49-F238E27FC236}">
                <a16:creationId xmlns:a16="http://schemas.microsoft.com/office/drawing/2014/main" id="{78289A32-AFF6-A093-9974-EAA364DD176C}"/>
              </a:ext>
            </a:extLst>
          </p:cNvPr>
          <p:cNvSpPr>
            <a:spLocks noGrp="1"/>
          </p:cNvSpPr>
          <p:nvPr>
            <p:ph sz="half" idx="14"/>
          </p:nvPr>
        </p:nvSpPr>
        <p:spPr>
          <a:xfrm>
            <a:off x="646800" y="1297779"/>
            <a:ext cx="2646000" cy="540000"/>
          </a:xfrm>
          <a:solidFill>
            <a:schemeClr val="accent1"/>
          </a:solidFill>
        </p:spPr>
        <p:txBody>
          <a:bodyPr lIns="180000" tIns="0" rIns="180000" bIns="0" anchor="ctr" anchorCtr="0"/>
          <a:lstStyle>
            <a:lvl1pPr>
              <a:lnSpc>
                <a:spcPct val="100000"/>
              </a:lnSpc>
              <a:spcBef>
                <a:spcPts val="0"/>
              </a:spcBef>
              <a:spcAft>
                <a:spcPts val="0"/>
              </a:spcAft>
              <a:defRPr sz="1600" b="0">
                <a:solidFill>
                  <a:schemeClr val="bg2"/>
                </a:solidFill>
              </a:defRPr>
            </a:lvl1pPr>
          </a:lstStyle>
          <a:p>
            <a:pPr lvl="0"/>
            <a:r>
              <a:rPr lang="en-GB"/>
              <a:t>Click to edit Master text styles</a:t>
            </a:r>
          </a:p>
        </p:txBody>
      </p:sp>
      <p:sp>
        <p:nvSpPr>
          <p:cNvPr id="20" name="Content Placeholder 2">
            <a:extLst>
              <a:ext uri="{FF2B5EF4-FFF2-40B4-BE49-F238E27FC236}">
                <a16:creationId xmlns:a16="http://schemas.microsoft.com/office/drawing/2014/main" id="{BC8E271B-A473-7687-CD27-0B4890CA1A75}"/>
              </a:ext>
            </a:extLst>
          </p:cNvPr>
          <p:cNvSpPr>
            <a:spLocks noGrp="1"/>
          </p:cNvSpPr>
          <p:nvPr>
            <p:ph sz="half" idx="16"/>
          </p:nvPr>
        </p:nvSpPr>
        <p:spPr>
          <a:xfrm>
            <a:off x="3396800" y="1297779"/>
            <a:ext cx="2646000" cy="540000"/>
          </a:xfrm>
          <a:solidFill>
            <a:schemeClr val="accent3"/>
          </a:solidFill>
        </p:spPr>
        <p:txBody>
          <a:bodyPr lIns="180000" tIns="0" rIns="180000" bIns="0" anchor="ctr" anchorCtr="0"/>
          <a:lstStyle>
            <a:lvl1pPr>
              <a:lnSpc>
                <a:spcPct val="100000"/>
              </a:lnSpc>
              <a:spcBef>
                <a:spcPts val="0"/>
              </a:spcBef>
              <a:spcAft>
                <a:spcPts val="0"/>
              </a:spcAft>
              <a:defRPr sz="1600" b="0">
                <a:solidFill>
                  <a:schemeClr val="bg2"/>
                </a:solidFill>
              </a:defRPr>
            </a:lvl1pPr>
          </a:lstStyle>
          <a:p>
            <a:pPr lvl="0"/>
            <a:r>
              <a:rPr lang="en-GB"/>
              <a:t>Click to edit Master text styles</a:t>
            </a:r>
          </a:p>
        </p:txBody>
      </p:sp>
      <p:sp>
        <p:nvSpPr>
          <p:cNvPr id="22" name="Content Placeholder 2">
            <a:extLst>
              <a:ext uri="{FF2B5EF4-FFF2-40B4-BE49-F238E27FC236}">
                <a16:creationId xmlns:a16="http://schemas.microsoft.com/office/drawing/2014/main" id="{562FF9F5-340D-64B6-D1C9-01082262CB4A}"/>
              </a:ext>
            </a:extLst>
          </p:cNvPr>
          <p:cNvSpPr>
            <a:spLocks noGrp="1"/>
          </p:cNvSpPr>
          <p:nvPr>
            <p:ph sz="half" idx="18"/>
          </p:nvPr>
        </p:nvSpPr>
        <p:spPr>
          <a:xfrm>
            <a:off x="6146800" y="1297779"/>
            <a:ext cx="2646000" cy="540000"/>
          </a:xfrm>
          <a:solidFill>
            <a:schemeClr val="accent4"/>
          </a:solidFill>
        </p:spPr>
        <p:txBody>
          <a:bodyPr lIns="180000" tIns="0" rIns="180000" bIns="0" anchor="ctr" anchorCtr="0"/>
          <a:lstStyle>
            <a:lvl1pPr>
              <a:lnSpc>
                <a:spcPct val="100000"/>
              </a:lnSpc>
              <a:spcBef>
                <a:spcPts val="0"/>
              </a:spcBef>
              <a:spcAft>
                <a:spcPts val="0"/>
              </a:spcAft>
              <a:defRPr sz="1600" b="0">
                <a:solidFill>
                  <a:schemeClr val="bg2"/>
                </a:solidFill>
              </a:defRPr>
            </a:lvl1pPr>
          </a:lstStyle>
          <a:p>
            <a:pPr lvl="0"/>
            <a:r>
              <a:rPr lang="en-GB"/>
              <a:t>Click to edit Master text styles</a:t>
            </a:r>
          </a:p>
        </p:txBody>
      </p:sp>
      <p:sp>
        <p:nvSpPr>
          <p:cNvPr id="24" name="Content Placeholder 2">
            <a:extLst>
              <a:ext uri="{FF2B5EF4-FFF2-40B4-BE49-F238E27FC236}">
                <a16:creationId xmlns:a16="http://schemas.microsoft.com/office/drawing/2014/main" id="{C41ABEBB-2DF5-90C2-5C21-EEADAB5AA8CB}"/>
              </a:ext>
            </a:extLst>
          </p:cNvPr>
          <p:cNvSpPr>
            <a:spLocks noGrp="1"/>
          </p:cNvSpPr>
          <p:nvPr>
            <p:ph sz="half" idx="20"/>
          </p:nvPr>
        </p:nvSpPr>
        <p:spPr>
          <a:xfrm>
            <a:off x="8896800" y="1297779"/>
            <a:ext cx="2646000" cy="540000"/>
          </a:xfrm>
          <a:solidFill>
            <a:schemeClr val="accent5"/>
          </a:solidFill>
        </p:spPr>
        <p:txBody>
          <a:bodyPr lIns="180000" tIns="0" rIns="180000" bIns="0" anchor="ctr" anchorCtr="0"/>
          <a:lstStyle>
            <a:lvl1pPr>
              <a:lnSpc>
                <a:spcPct val="100000"/>
              </a:lnSpc>
              <a:spcBef>
                <a:spcPts val="0"/>
              </a:spcBef>
              <a:spcAft>
                <a:spcPts val="0"/>
              </a:spcAft>
              <a:defRPr sz="1600" b="0">
                <a:solidFill>
                  <a:schemeClr val="bg2"/>
                </a:solidFill>
              </a:defRPr>
            </a:lvl1pPr>
          </a:lstStyle>
          <a:p>
            <a:pPr lvl="0"/>
            <a:r>
              <a:rPr lang="en-GB"/>
              <a:t>Click to edit Master text styles</a:t>
            </a:r>
          </a:p>
        </p:txBody>
      </p:sp>
      <p:sp>
        <p:nvSpPr>
          <p:cNvPr id="29" name="Content Placeholder 2">
            <a:extLst>
              <a:ext uri="{FF2B5EF4-FFF2-40B4-BE49-F238E27FC236}">
                <a16:creationId xmlns:a16="http://schemas.microsoft.com/office/drawing/2014/main" id="{7DFB28D2-E5D5-B613-88E1-C966D467EA0D}"/>
              </a:ext>
            </a:extLst>
          </p:cNvPr>
          <p:cNvSpPr>
            <a:spLocks noGrp="1"/>
          </p:cNvSpPr>
          <p:nvPr>
            <p:ph sz="half" idx="21"/>
          </p:nvPr>
        </p:nvSpPr>
        <p:spPr>
          <a:xfrm>
            <a:off x="646800" y="1836000"/>
            <a:ext cx="2646000" cy="3384000"/>
          </a:xfrm>
          <a:solidFill>
            <a:schemeClr val="bg2"/>
          </a:solidFill>
        </p:spPr>
        <p:txBody>
          <a:bodyPr lIns="180000" tIns="144000" rIns="180000" bIns="180000" anchor="t" anchorCtr="0"/>
          <a:lstStyle>
            <a:lvl1pPr marL="216000" indent="-216000">
              <a:lnSpc>
                <a:spcPct val="100000"/>
              </a:lnSpc>
              <a:spcBef>
                <a:spcPts val="0"/>
              </a:spcBef>
              <a:spcAft>
                <a:spcPts val="0"/>
              </a:spcAft>
              <a:buClr>
                <a:schemeClr val="tx1"/>
              </a:buClr>
              <a:buFont typeface="System Font Regular"/>
              <a:buChar char="—"/>
              <a:defRPr sz="1400" b="0">
                <a:solidFill>
                  <a:schemeClr val="tx1"/>
                </a:solidFill>
              </a:defRPr>
            </a:lvl1pPr>
          </a:lstStyle>
          <a:p>
            <a:pPr lvl="0"/>
            <a:r>
              <a:rPr lang="en-GB"/>
              <a:t>Click to edit Master text styles</a:t>
            </a:r>
          </a:p>
        </p:txBody>
      </p:sp>
      <p:sp>
        <p:nvSpPr>
          <p:cNvPr id="30" name="Content Placeholder 2">
            <a:extLst>
              <a:ext uri="{FF2B5EF4-FFF2-40B4-BE49-F238E27FC236}">
                <a16:creationId xmlns:a16="http://schemas.microsoft.com/office/drawing/2014/main" id="{DD07132E-68AE-F05B-DFDD-F56C225E129F}"/>
              </a:ext>
            </a:extLst>
          </p:cNvPr>
          <p:cNvSpPr>
            <a:spLocks noGrp="1"/>
          </p:cNvSpPr>
          <p:nvPr>
            <p:ph sz="half" idx="22"/>
          </p:nvPr>
        </p:nvSpPr>
        <p:spPr>
          <a:xfrm>
            <a:off x="3396800" y="1836000"/>
            <a:ext cx="2646000" cy="3384000"/>
          </a:xfrm>
          <a:solidFill>
            <a:schemeClr val="bg2"/>
          </a:solidFill>
        </p:spPr>
        <p:txBody>
          <a:bodyPr lIns="180000" tIns="144000" rIns="180000" bIns="180000" anchor="t" anchorCtr="0"/>
          <a:lstStyle>
            <a:lvl1pPr marL="216000" indent="-216000">
              <a:lnSpc>
                <a:spcPct val="100000"/>
              </a:lnSpc>
              <a:spcBef>
                <a:spcPts val="0"/>
              </a:spcBef>
              <a:spcAft>
                <a:spcPts val="0"/>
              </a:spcAft>
              <a:buClr>
                <a:schemeClr val="tx1"/>
              </a:buClr>
              <a:buFont typeface="System Font Regular"/>
              <a:buChar char="—"/>
              <a:defRPr sz="1400" b="0">
                <a:solidFill>
                  <a:schemeClr val="tx1"/>
                </a:solidFill>
              </a:defRPr>
            </a:lvl1pPr>
          </a:lstStyle>
          <a:p>
            <a:pPr lvl="0"/>
            <a:r>
              <a:rPr lang="en-GB"/>
              <a:t>Click to edit Master text styles</a:t>
            </a:r>
          </a:p>
        </p:txBody>
      </p:sp>
      <p:sp>
        <p:nvSpPr>
          <p:cNvPr id="31" name="Content Placeholder 2">
            <a:extLst>
              <a:ext uri="{FF2B5EF4-FFF2-40B4-BE49-F238E27FC236}">
                <a16:creationId xmlns:a16="http://schemas.microsoft.com/office/drawing/2014/main" id="{79AF22C7-F553-F31E-6B51-4F6D76E67FC4}"/>
              </a:ext>
            </a:extLst>
          </p:cNvPr>
          <p:cNvSpPr>
            <a:spLocks noGrp="1"/>
          </p:cNvSpPr>
          <p:nvPr>
            <p:ph sz="half" idx="23"/>
          </p:nvPr>
        </p:nvSpPr>
        <p:spPr>
          <a:xfrm>
            <a:off x="6146800" y="1836000"/>
            <a:ext cx="2646000" cy="3384000"/>
          </a:xfrm>
          <a:solidFill>
            <a:schemeClr val="bg2"/>
          </a:solidFill>
        </p:spPr>
        <p:txBody>
          <a:bodyPr lIns="180000" tIns="144000" rIns="180000" bIns="180000" anchor="t" anchorCtr="0"/>
          <a:lstStyle>
            <a:lvl1pPr marL="216000" indent="-216000">
              <a:lnSpc>
                <a:spcPct val="100000"/>
              </a:lnSpc>
              <a:spcBef>
                <a:spcPts val="0"/>
              </a:spcBef>
              <a:spcAft>
                <a:spcPts val="0"/>
              </a:spcAft>
              <a:buClr>
                <a:schemeClr val="tx1"/>
              </a:buClr>
              <a:buFont typeface="System Font Regular"/>
              <a:buChar char="—"/>
              <a:defRPr sz="1400" b="0">
                <a:solidFill>
                  <a:schemeClr val="tx1"/>
                </a:solidFill>
              </a:defRPr>
            </a:lvl1pPr>
          </a:lstStyle>
          <a:p>
            <a:pPr lvl="0"/>
            <a:r>
              <a:rPr lang="en-GB"/>
              <a:t>Click to edit Master text styles</a:t>
            </a:r>
          </a:p>
        </p:txBody>
      </p:sp>
      <p:sp>
        <p:nvSpPr>
          <p:cNvPr id="32" name="Content Placeholder 2">
            <a:extLst>
              <a:ext uri="{FF2B5EF4-FFF2-40B4-BE49-F238E27FC236}">
                <a16:creationId xmlns:a16="http://schemas.microsoft.com/office/drawing/2014/main" id="{0A2A7D83-9260-7450-D826-92801FD46A42}"/>
              </a:ext>
            </a:extLst>
          </p:cNvPr>
          <p:cNvSpPr>
            <a:spLocks noGrp="1"/>
          </p:cNvSpPr>
          <p:nvPr>
            <p:ph sz="half" idx="24"/>
          </p:nvPr>
        </p:nvSpPr>
        <p:spPr>
          <a:xfrm>
            <a:off x="8896800" y="1836000"/>
            <a:ext cx="2646000" cy="3384000"/>
          </a:xfrm>
          <a:solidFill>
            <a:schemeClr val="bg2"/>
          </a:solidFill>
        </p:spPr>
        <p:txBody>
          <a:bodyPr lIns="180000" tIns="144000" rIns="180000" bIns="180000" anchor="t" anchorCtr="0"/>
          <a:lstStyle>
            <a:lvl1pPr marL="216000" indent="-216000">
              <a:lnSpc>
                <a:spcPct val="100000"/>
              </a:lnSpc>
              <a:spcBef>
                <a:spcPts val="0"/>
              </a:spcBef>
              <a:spcAft>
                <a:spcPts val="0"/>
              </a:spcAft>
              <a:buClr>
                <a:schemeClr val="tx1"/>
              </a:buClr>
              <a:buFont typeface="System Font Regular"/>
              <a:buChar char="—"/>
              <a:defRPr sz="1400" b="0">
                <a:solidFill>
                  <a:schemeClr val="tx1"/>
                </a:solidFill>
              </a:defRPr>
            </a:lvl1pPr>
          </a:lstStyle>
          <a:p>
            <a:pPr lvl="0"/>
            <a:r>
              <a:rPr lang="en-GB"/>
              <a:t>Click to edit Master text styles</a:t>
            </a:r>
          </a:p>
        </p:txBody>
      </p:sp>
      <p:pic>
        <p:nvPicPr>
          <p:cNvPr id="15" name="Picture 14">
            <a:extLst>
              <a:ext uri="{FF2B5EF4-FFF2-40B4-BE49-F238E27FC236}">
                <a16:creationId xmlns:a16="http://schemas.microsoft.com/office/drawing/2014/main" id="{4D7E2CE8-D3FB-BB19-4A21-AE75E2617009}"/>
              </a:ext>
            </a:extLst>
          </p:cNvPr>
          <p:cNvPicPr>
            <a:picLocks noChangeAspect="1"/>
          </p:cNvPicPr>
          <p:nvPr userDrawn="1"/>
        </p:nvPicPr>
        <p:blipFill>
          <a:blip r:embed="rId2"/>
          <a:srcRect/>
          <a:stretch/>
        </p:blipFill>
        <p:spPr>
          <a:xfrm>
            <a:off x="648000" y="5868000"/>
            <a:ext cx="1876881" cy="720000"/>
          </a:xfrm>
          <a:prstGeom prst="rect">
            <a:avLst/>
          </a:prstGeom>
        </p:spPr>
      </p:pic>
    </p:spTree>
    <p:extLst>
      <p:ext uri="{BB962C8B-B14F-4D97-AF65-F5344CB8AC3E}">
        <p14:creationId xmlns:p14="http://schemas.microsoft.com/office/powerpoint/2010/main" val="3498995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our Content Flowchart with Subhead">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4C6373D9-1A23-5CAB-CD46-ABF9580E2A59}"/>
              </a:ext>
            </a:extLst>
          </p:cNvPr>
          <p:cNvSpPr>
            <a:spLocks noGrp="1"/>
          </p:cNvSpPr>
          <p:nvPr>
            <p:ph type="title"/>
          </p:nvPr>
        </p:nvSpPr>
        <p:spPr>
          <a:xfrm>
            <a:off x="648000" y="360000"/>
            <a:ext cx="10897200" cy="900000"/>
          </a:xfrm>
          <a:prstGeom prst="rect">
            <a:avLst/>
          </a:prstGeom>
        </p:spPr>
        <p:txBody>
          <a:bodyPr vert="horz" lIns="0" tIns="90000" rIns="0" bIns="0" rtlCol="0" anchor="t" anchorCtr="0">
            <a:noAutofit/>
          </a:bodyPr>
          <a:lstStyle>
            <a:lvl1pPr>
              <a:defRPr sz="3200"/>
            </a:lvl1pPr>
          </a:lstStyle>
          <a:p>
            <a:r>
              <a:rPr lang="en-GB"/>
              <a:t>Click to edit Master title style</a:t>
            </a:r>
            <a:endParaRPr lang="en-US" dirty="0"/>
          </a:p>
        </p:txBody>
      </p:sp>
      <p:sp>
        <p:nvSpPr>
          <p:cNvPr id="8" name="Rectangle 7">
            <a:extLst>
              <a:ext uri="{FF2B5EF4-FFF2-40B4-BE49-F238E27FC236}">
                <a16:creationId xmlns:a16="http://schemas.microsoft.com/office/drawing/2014/main" id="{73CAB36D-FDB3-C044-8CD4-F0DA0A792FED}"/>
              </a:ext>
            </a:extLst>
          </p:cNvPr>
          <p:cNvSpPr/>
          <p:nvPr/>
        </p:nvSpPr>
        <p:spPr>
          <a:xfrm>
            <a:off x="0" y="5560221"/>
            <a:ext cx="12192000"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253F8B2D-47D0-3743-9311-69958DA11142}"/>
              </a:ext>
            </a:extLst>
          </p:cNvPr>
          <p:cNvSpPr>
            <a:spLocks noGrp="1"/>
          </p:cNvSpPr>
          <p:nvPr>
            <p:ph type="ftr" sz="quarter" idx="11"/>
          </p:nvPr>
        </p:nvSpPr>
        <p:spPr>
          <a:xfrm>
            <a:off x="6685200" y="6138000"/>
            <a:ext cx="4320000" cy="720000"/>
          </a:xfrm>
        </p:spPr>
        <p:txBody>
          <a:bodyPr bIns="432000"/>
          <a:lstStyle>
            <a:lvl1pPr algn="r">
              <a:defRPr/>
            </a:lvl1pPr>
          </a:lstStyle>
          <a:p>
            <a:r>
              <a:rPr lang="en-US"/>
              <a:t>Presentation name</a:t>
            </a:r>
            <a:endParaRPr lang="en-US" dirty="0"/>
          </a:p>
        </p:txBody>
      </p:sp>
      <p:sp>
        <p:nvSpPr>
          <p:cNvPr id="7" name="Slide Number Placeholder 6">
            <a:extLst>
              <a:ext uri="{FF2B5EF4-FFF2-40B4-BE49-F238E27FC236}">
                <a16:creationId xmlns:a16="http://schemas.microsoft.com/office/drawing/2014/main" id="{9F93F191-40E1-F44A-A343-D649DF5158D6}"/>
              </a:ext>
            </a:extLst>
          </p:cNvPr>
          <p:cNvSpPr>
            <a:spLocks noGrp="1"/>
          </p:cNvSpPr>
          <p:nvPr>
            <p:ph type="sldNum" sz="quarter" idx="12"/>
          </p:nvPr>
        </p:nvSpPr>
        <p:spPr>
          <a:xfrm>
            <a:off x="11005200" y="6138000"/>
            <a:ext cx="540000" cy="720000"/>
          </a:xfrm>
        </p:spPr>
        <p:txBody>
          <a:bodyPr bIns="432000"/>
          <a:lstStyle>
            <a:lvl1pPr>
              <a:defRPr sz="1600">
                <a:solidFill>
                  <a:schemeClr val="accent1"/>
                </a:solidFill>
              </a:defRPr>
            </a:lvl1pPr>
          </a:lstStyle>
          <a:p>
            <a:fld id="{4BB97253-29A7-9E4B-9949-8DC7A31287FC}" type="slidenum">
              <a:rPr lang="en-US" smtClean="0"/>
              <a:pPr/>
              <a:t>‹#›</a:t>
            </a:fld>
            <a:endParaRPr lang="en-US" dirty="0"/>
          </a:p>
        </p:txBody>
      </p:sp>
      <p:pic>
        <p:nvPicPr>
          <p:cNvPr id="10" name="Picture 9">
            <a:extLst>
              <a:ext uri="{FF2B5EF4-FFF2-40B4-BE49-F238E27FC236}">
                <a16:creationId xmlns:a16="http://schemas.microsoft.com/office/drawing/2014/main" id="{0D049513-8235-80FB-CE35-6D8C065ADE3F}"/>
              </a:ext>
            </a:extLst>
          </p:cNvPr>
          <p:cNvPicPr>
            <a:picLocks noChangeAspect="1"/>
          </p:cNvPicPr>
          <p:nvPr/>
        </p:nvPicPr>
        <p:blipFill>
          <a:blip r:embed="rId2"/>
          <a:srcRect/>
          <a:stretch/>
        </p:blipFill>
        <p:spPr>
          <a:xfrm>
            <a:off x="648000" y="5868000"/>
            <a:ext cx="1876881" cy="720000"/>
          </a:xfrm>
          <a:prstGeom prst="rect">
            <a:avLst/>
          </a:prstGeom>
        </p:spPr>
      </p:pic>
      <p:sp>
        <p:nvSpPr>
          <p:cNvPr id="18" name="Content Placeholder 2">
            <a:extLst>
              <a:ext uri="{FF2B5EF4-FFF2-40B4-BE49-F238E27FC236}">
                <a16:creationId xmlns:a16="http://schemas.microsoft.com/office/drawing/2014/main" id="{78289A32-AFF6-A093-9974-EAA364DD176C}"/>
              </a:ext>
            </a:extLst>
          </p:cNvPr>
          <p:cNvSpPr>
            <a:spLocks noGrp="1"/>
          </p:cNvSpPr>
          <p:nvPr>
            <p:ph sz="half" idx="14"/>
          </p:nvPr>
        </p:nvSpPr>
        <p:spPr>
          <a:xfrm>
            <a:off x="646800" y="2052000"/>
            <a:ext cx="2646000" cy="540000"/>
          </a:xfrm>
          <a:solidFill>
            <a:schemeClr val="accent1"/>
          </a:solidFill>
        </p:spPr>
        <p:txBody>
          <a:bodyPr lIns="180000" tIns="0" rIns="180000" bIns="0" anchor="ctr" anchorCtr="0"/>
          <a:lstStyle>
            <a:lvl1pPr>
              <a:lnSpc>
                <a:spcPct val="100000"/>
              </a:lnSpc>
              <a:spcBef>
                <a:spcPts val="0"/>
              </a:spcBef>
              <a:spcAft>
                <a:spcPts val="0"/>
              </a:spcAft>
              <a:defRPr sz="1600" b="0">
                <a:solidFill>
                  <a:schemeClr val="bg2"/>
                </a:solidFill>
              </a:defRPr>
            </a:lvl1pPr>
          </a:lstStyle>
          <a:p>
            <a:pPr lvl="0"/>
            <a:r>
              <a:rPr lang="en-GB"/>
              <a:t>Click to edit Master text styles</a:t>
            </a:r>
          </a:p>
        </p:txBody>
      </p:sp>
      <p:sp>
        <p:nvSpPr>
          <p:cNvPr id="20" name="Content Placeholder 2">
            <a:extLst>
              <a:ext uri="{FF2B5EF4-FFF2-40B4-BE49-F238E27FC236}">
                <a16:creationId xmlns:a16="http://schemas.microsoft.com/office/drawing/2014/main" id="{BC8E271B-A473-7687-CD27-0B4890CA1A75}"/>
              </a:ext>
            </a:extLst>
          </p:cNvPr>
          <p:cNvSpPr>
            <a:spLocks noGrp="1"/>
          </p:cNvSpPr>
          <p:nvPr>
            <p:ph sz="half" idx="16"/>
          </p:nvPr>
        </p:nvSpPr>
        <p:spPr>
          <a:xfrm>
            <a:off x="3396800" y="2052000"/>
            <a:ext cx="2646000" cy="540000"/>
          </a:xfrm>
          <a:solidFill>
            <a:schemeClr val="accent3"/>
          </a:solidFill>
        </p:spPr>
        <p:txBody>
          <a:bodyPr lIns="180000" tIns="0" rIns="180000" bIns="0" anchor="ctr" anchorCtr="0"/>
          <a:lstStyle>
            <a:lvl1pPr>
              <a:lnSpc>
                <a:spcPct val="100000"/>
              </a:lnSpc>
              <a:spcBef>
                <a:spcPts val="0"/>
              </a:spcBef>
              <a:spcAft>
                <a:spcPts val="0"/>
              </a:spcAft>
              <a:defRPr sz="1600" b="0">
                <a:solidFill>
                  <a:schemeClr val="bg2"/>
                </a:solidFill>
              </a:defRPr>
            </a:lvl1pPr>
          </a:lstStyle>
          <a:p>
            <a:pPr lvl="0"/>
            <a:r>
              <a:rPr lang="en-GB"/>
              <a:t>Click to edit Master text styles</a:t>
            </a:r>
          </a:p>
        </p:txBody>
      </p:sp>
      <p:sp>
        <p:nvSpPr>
          <p:cNvPr id="22" name="Content Placeholder 2">
            <a:extLst>
              <a:ext uri="{FF2B5EF4-FFF2-40B4-BE49-F238E27FC236}">
                <a16:creationId xmlns:a16="http://schemas.microsoft.com/office/drawing/2014/main" id="{562FF9F5-340D-64B6-D1C9-01082262CB4A}"/>
              </a:ext>
            </a:extLst>
          </p:cNvPr>
          <p:cNvSpPr>
            <a:spLocks noGrp="1"/>
          </p:cNvSpPr>
          <p:nvPr>
            <p:ph sz="half" idx="18"/>
          </p:nvPr>
        </p:nvSpPr>
        <p:spPr>
          <a:xfrm>
            <a:off x="6146800" y="2052000"/>
            <a:ext cx="2646000" cy="540000"/>
          </a:xfrm>
          <a:solidFill>
            <a:schemeClr val="accent4"/>
          </a:solidFill>
        </p:spPr>
        <p:txBody>
          <a:bodyPr lIns="180000" tIns="0" rIns="180000" bIns="0" anchor="ctr" anchorCtr="0"/>
          <a:lstStyle>
            <a:lvl1pPr>
              <a:lnSpc>
                <a:spcPct val="100000"/>
              </a:lnSpc>
              <a:spcBef>
                <a:spcPts val="0"/>
              </a:spcBef>
              <a:spcAft>
                <a:spcPts val="0"/>
              </a:spcAft>
              <a:defRPr sz="1600" b="0">
                <a:solidFill>
                  <a:schemeClr val="bg2"/>
                </a:solidFill>
              </a:defRPr>
            </a:lvl1pPr>
          </a:lstStyle>
          <a:p>
            <a:pPr lvl="0"/>
            <a:r>
              <a:rPr lang="en-GB"/>
              <a:t>Click to edit Master text styles</a:t>
            </a:r>
          </a:p>
        </p:txBody>
      </p:sp>
      <p:sp>
        <p:nvSpPr>
          <p:cNvPr id="24" name="Content Placeholder 2">
            <a:extLst>
              <a:ext uri="{FF2B5EF4-FFF2-40B4-BE49-F238E27FC236}">
                <a16:creationId xmlns:a16="http://schemas.microsoft.com/office/drawing/2014/main" id="{C41ABEBB-2DF5-90C2-5C21-EEADAB5AA8CB}"/>
              </a:ext>
            </a:extLst>
          </p:cNvPr>
          <p:cNvSpPr>
            <a:spLocks noGrp="1"/>
          </p:cNvSpPr>
          <p:nvPr>
            <p:ph sz="half" idx="20"/>
          </p:nvPr>
        </p:nvSpPr>
        <p:spPr>
          <a:xfrm>
            <a:off x="8896800" y="2052000"/>
            <a:ext cx="2646000" cy="540000"/>
          </a:xfrm>
          <a:solidFill>
            <a:schemeClr val="accent5"/>
          </a:solidFill>
        </p:spPr>
        <p:txBody>
          <a:bodyPr lIns="180000" tIns="0" rIns="180000" bIns="0" anchor="ctr" anchorCtr="0"/>
          <a:lstStyle>
            <a:lvl1pPr>
              <a:lnSpc>
                <a:spcPct val="100000"/>
              </a:lnSpc>
              <a:spcBef>
                <a:spcPts val="0"/>
              </a:spcBef>
              <a:spcAft>
                <a:spcPts val="0"/>
              </a:spcAft>
              <a:defRPr sz="1600" b="0">
                <a:solidFill>
                  <a:schemeClr val="bg2"/>
                </a:solidFill>
              </a:defRPr>
            </a:lvl1pPr>
          </a:lstStyle>
          <a:p>
            <a:pPr lvl="0"/>
            <a:r>
              <a:rPr lang="en-GB"/>
              <a:t>Click to edit Master text styles</a:t>
            </a:r>
          </a:p>
        </p:txBody>
      </p:sp>
      <p:sp>
        <p:nvSpPr>
          <p:cNvPr id="29" name="Content Placeholder 2">
            <a:extLst>
              <a:ext uri="{FF2B5EF4-FFF2-40B4-BE49-F238E27FC236}">
                <a16:creationId xmlns:a16="http://schemas.microsoft.com/office/drawing/2014/main" id="{7DFB28D2-E5D5-B613-88E1-C966D467EA0D}"/>
              </a:ext>
            </a:extLst>
          </p:cNvPr>
          <p:cNvSpPr>
            <a:spLocks noGrp="1"/>
          </p:cNvSpPr>
          <p:nvPr>
            <p:ph sz="half" idx="21"/>
          </p:nvPr>
        </p:nvSpPr>
        <p:spPr>
          <a:xfrm>
            <a:off x="646800" y="2592000"/>
            <a:ext cx="2646000" cy="2628000"/>
          </a:xfrm>
          <a:solidFill>
            <a:schemeClr val="bg2"/>
          </a:solidFill>
        </p:spPr>
        <p:txBody>
          <a:bodyPr lIns="180000" tIns="144000" rIns="180000" bIns="180000" anchor="t" anchorCtr="0"/>
          <a:lstStyle>
            <a:lvl1pPr marL="216000" indent="-216000">
              <a:lnSpc>
                <a:spcPct val="100000"/>
              </a:lnSpc>
              <a:spcBef>
                <a:spcPts val="0"/>
              </a:spcBef>
              <a:spcAft>
                <a:spcPts val="0"/>
              </a:spcAft>
              <a:buClr>
                <a:schemeClr val="tx1"/>
              </a:buClr>
              <a:buFont typeface="System Font Regular"/>
              <a:buChar char="—"/>
              <a:defRPr sz="1400" b="0">
                <a:solidFill>
                  <a:schemeClr val="tx1"/>
                </a:solidFill>
              </a:defRPr>
            </a:lvl1pPr>
          </a:lstStyle>
          <a:p>
            <a:pPr lvl="0"/>
            <a:r>
              <a:rPr lang="en-GB"/>
              <a:t>Click to edit Master text styles</a:t>
            </a:r>
          </a:p>
        </p:txBody>
      </p:sp>
      <p:sp>
        <p:nvSpPr>
          <p:cNvPr id="30" name="Content Placeholder 2">
            <a:extLst>
              <a:ext uri="{FF2B5EF4-FFF2-40B4-BE49-F238E27FC236}">
                <a16:creationId xmlns:a16="http://schemas.microsoft.com/office/drawing/2014/main" id="{DD07132E-68AE-F05B-DFDD-F56C225E129F}"/>
              </a:ext>
            </a:extLst>
          </p:cNvPr>
          <p:cNvSpPr>
            <a:spLocks noGrp="1"/>
          </p:cNvSpPr>
          <p:nvPr>
            <p:ph sz="half" idx="22"/>
          </p:nvPr>
        </p:nvSpPr>
        <p:spPr>
          <a:xfrm>
            <a:off x="3396800" y="2592000"/>
            <a:ext cx="2646000" cy="2628000"/>
          </a:xfrm>
          <a:solidFill>
            <a:schemeClr val="bg2"/>
          </a:solidFill>
        </p:spPr>
        <p:txBody>
          <a:bodyPr lIns="180000" tIns="144000" rIns="180000" bIns="180000" anchor="t" anchorCtr="0"/>
          <a:lstStyle>
            <a:lvl1pPr marL="216000" indent="-216000">
              <a:lnSpc>
                <a:spcPct val="100000"/>
              </a:lnSpc>
              <a:spcBef>
                <a:spcPts val="0"/>
              </a:spcBef>
              <a:spcAft>
                <a:spcPts val="0"/>
              </a:spcAft>
              <a:buClr>
                <a:schemeClr val="tx1"/>
              </a:buClr>
              <a:buFont typeface="System Font Regular"/>
              <a:buChar char="—"/>
              <a:defRPr sz="1400" b="0">
                <a:solidFill>
                  <a:schemeClr val="tx1"/>
                </a:solidFill>
              </a:defRPr>
            </a:lvl1pPr>
          </a:lstStyle>
          <a:p>
            <a:pPr lvl="0"/>
            <a:r>
              <a:rPr lang="en-GB"/>
              <a:t>Click to edit Master text styles</a:t>
            </a:r>
          </a:p>
        </p:txBody>
      </p:sp>
      <p:sp>
        <p:nvSpPr>
          <p:cNvPr id="31" name="Content Placeholder 2">
            <a:extLst>
              <a:ext uri="{FF2B5EF4-FFF2-40B4-BE49-F238E27FC236}">
                <a16:creationId xmlns:a16="http://schemas.microsoft.com/office/drawing/2014/main" id="{79AF22C7-F553-F31E-6B51-4F6D76E67FC4}"/>
              </a:ext>
            </a:extLst>
          </p:cNvPr>
          <p:cNvSpPr>
            <a:spLocks noGrp="1"/>
          </p:cNvSpPr>
          <p:nvPr>
            <p:ph sz="half" idx="23"/>
          </p:nvPr>
        </p:nvSpPr>
        <p:spPr>
          <a:xfrm>
            <a:off x="6146800" y="2592000"/>
            <a:ext cx="2646000" cy="2628000"/>
          </a:xfrm>
          <a:solidFill>
            <a:schemeClr val="bg2"/>
          </a:solidFill>
        </p:spPr>
        <p:txBody>
          <a:bodyPr lIns="180000" tIns="144000" rIns="180000" bIns="180000" anchor="t" anchorCtr="0"/>
          <a:lstStyle>
            <a:lvl1pPr marL="216000" indent="-216000">
              <a:lnSpc>
                <a:spcPct val="100000"/>
              </a:lnSpc>
              <a:spcBef>
                <a:spcPts val="0"/>
              </a:spcBef>
              <a:spcAft>
                <a:spcPts val="0"/>
              </a:spcAft>
              <a:buClr>
                <a:schemeClr val="tx1"/>
              </a:buClr>
              <a:buFont typeface="System Font Regular"/>
              <a:buChar char="—"/>
              <a:defRPr sz="1400" b="0">
                <a:solidFill>
                  <a:schemeClr val="tx1"/>
                </a:solidFill>
              </a:defRPr>
            </a:lvl1pPr>
          </a:lstStyle>
          <a:p>
            <a:pPr lvl="0"/>
            <a:r>
              <a:rPr lang="en-GB"/>
              <a:t>Click to edit Master text styles</a:t>
            </a:r>
          </a:p>
        </p:txBody>
      </p:sp>
      <p:sp>
        <p:nvSpPr>
          <p:cNvPr id="32" name="Content Placeholder 2">
            <a:extLst>
              <a:ext uri="{FF2B5EF4-FFF2-40B4-BE49-F238E27FC236}">
                <a16:creationId xmlns:a16="http://schemas.microsoft.com/office/drawing/2014/main" id="{0A2A7D83-9260-7450-D826-92801FD46A42}"/>
              </a:ext>
            </a:extLst>
          </p:cNvPr>
          <p:cNvSpPr>
            <a:spLocks noGrp="1"/>
          </p:cNvSpPr>
          <p:nvPr>
            <p:ph sz="half" idx="24"/>
          </p:nvPr>
        </p:nvSpPr>
        <p:spPr>
          <a:xfrm>
            <a:off x="8896800" y="2592000"/>
            <a:ext cx="2646000" cy="2628000"/>
          </a:xfrm>
          <a:solidFill>
            <a:schemeClr val="bg2"/>
          </a:solidFill>
        </p:spPr>
        <p:txBody>
          <a:bodyPr lIns="180000" tIns="144000" rIns="180000" bIns="180000" anchor="t" anchorCtr="0"/>
          <a:lstStyle>
            <a:lvl1pPr marL="216000" indent="-216000">
              <a:lnSpc>
                <a:spcPct val="100000"/>
              </a:lnSpc>
              <a:spcBef>
                <a:spcPts val="0"/>
              </a:spcBef>
              <a:spcAft>
                <a:spcPts val="0"/>
              </a:spcAft>
              <a:buClr>
                <a:schemeClr val="tx1"/>
              </a:buClr>
              <a:buFont typeface="System Font Regular"/>
              <a:buChar char="—"/>
              <a:defRPr sz="1400" b="0">
                <a:solidFill>
                  <a:schemeClr val="tx1"/>
                </a:solidFill>
              </a:defRPr>
            </a:lvl1pPr>
          </a:lstStyle>
          <a:p>
            <a:pPr lvl="0"/>
            <a:r>
              <a:rPr lang="en-GB"/>
              <a:t>Click to edit Master text styles</a:t>
            </a:r>
          </a:p>
        </p:txBody>
      </p:sp>
      <p:sp>
        <p:nvSpPr>
          <p:cNvPr id="15" name="Content Placeholder 2">
            <a:extLst>
              <a:ext uri="{FF2B5EF4-FFF2-40B4-BE49-F238E27FC236}">
                <a16:creationId xmlns:a16="http://schemas.microsoft.com/office/drawing/2014/main" id="{3F92E49A-1E6A-D07E-901E-644AE3A99451}"/>
              </a:ext>
            </a:extLst>
          </p:cNvPr>
          <p:cNvSpPr>
            <a:spLocks noGrp="1"/>
          </p:cNvSpPr>
          <p:nvPr>
            <p:ph sz="half" idx="1"/>
          </p:nvPr>
        </p:nvSpPr>
        <p:spPr>
          <a:xfrm>
            <a:off x="646799" y="1512000"/>
            <a:ext cx="10895999" cy="540000"/>
          </a:xfrm>
        </p:spPr>
        <p:txBody>
          <a:bodyPr tIns="0" bIns="0"/>
          <a:lstStyle>
            <a:lvl1pPr>
              <a:lnSpc>
                <a:spcPct val="100000"/>
              </a:lnSpc>
              <a:defRPr sz="2000" b="0"/>
            </a:lvl1pPr>
          </a:lstStyle>
          <a:p>
            <a:pPr lvl="0"/>
            <a:r>
              <a:rPr lang="en-GB"/>
              <a:t>Click to edit Master text styles</a:t>
            </a:r>
          </a:p>
        </p:txBody>
      </p:sp>
      <p:cxnSp>
        <p:nvCxnSpPr>
          <p:cNvPr id="16" name="Straight Connector 15">
            <a:extLst>
              <a:ext uri="{FF2B5EF4-FFF2-40B4-BE49-F238E27FC236}">
                <a16:creationId xmlns:a16="http://schemas.microsoft.com/office/drawing/2014/main" id="{27D5452D-AE75-6705-2669-B9DFBC9B3BFD}"/>
              </a:ext>
            </a:extLst>
          </p:cNvPr>
          <p:cNvCxnSpPr/>
          <p:nvPr/>
        </p:nvCxnSpPr>
        <p:spPr>
          <a:xfrm>
            <a:off x="646800" y="1296000"/>
            <a:ext cx="108972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CA614EB7-28DC-3E88-7DBF-39FFF601209E}"/>
              </a:ext>
            </a:extLst>
          </p:cNvPr>
          <p:cNvPicPr>
            <a:picLocks noChangeAspect="1"/>
          </p:cNvPicPr>
          <p:nvPr userDrawn="1"/>
        </p:nvPicPr>
        <p:blipFill>
          <a:blip r:embed="rId2"/>
          <a:srcRect/>
          <a:stretch/>
        </p:blipFill>
        <p:spPr>
          <a:xfrm>
            <a:off x="648000" y="5868000"/>
            <a:ext cx="1876881" cy="720000"/>
          </a:xfrm>
          <a:prstGeom prst="rect">
            <a:avLst/>
          </a:prstGeom>
        </p:spPr>
      </p:pic>
      <p:cxnSp>
        <p:nvCxnSpPr>
          <p:cNvPr id="19" name="Straight Connector 18">
            <a:extLst>
              <a:ext uri="{FF2B5EF4-FFF2-40B4-BE49-F238E27FC236}">
                <a16:creationId xmlns:a16="http://schemas.microsoft.com/office/drawing/2014/main" id="{233597A2-0EC9-3017-251A-3323C3A47EC4}"/>
              </a:ext>
            </a:extLst>
          </p:cNvPr>
          <p:cNvCxnSpPr/>
          <p:nvPr userDrawn="1"/>
        </p:nvCxnSpPr>
        <p:spPr>
          <a:xfrm>
            <a:off x="646800" y="1296000"/>
            <a:ext cx="108972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585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ction Reaction Content">
    <p:bg>
      <p:bgPr>
        <a:solidFill>
          <a:schemeClr val="tx1"/>
        </a:solidFill>
        <a:effectLst/>
      </p:bgPr>
    </p:bg>
    <p:spTree>
      <p:nvGrpSpPr>
        <p:cNvPr id="1" name=""/>
        <p:cNvGrpSpPr/>
        <p:nvPr/>
      </p:nvGrpSpPr>
      <p:grpSpPr>
        <a:xfrm>
          <a:off x="0" y="0"/>
          <a:ext cx="0" cy="0"/>
          <a:chOff x="0" y="0"/>
          <a:chExt cx="0" cy="0"/>
        </a:xfrm>
      </p:grpSpPr>
      <p:sp>
        <p:nvSpPr>
          <p:cNvPr id="2" name="Pentagon 1">
            <a:extLst>
              <a:ext uri="{FF2B5EF4-FFF2-40B4-BE49-F238E27FC236}">
                <a16:creationId xmlns:a16="http://schemas.microsoft.com/office/drawing/2014/main" id="{35C9EE04-0CF4-961F-0A2D-CC25DBEDA26E}"/>
              </a:ext>
            </a:extLst>
          </p:cNvPr>
          <p:cNvSpPr/>
          <p:nvPr/>
        </p:nvSpPr>
        <p:spPr>
          <a:xfrm rot="5400000">
            <a:off x="4314203" y="-4314201"/>
            <a:ext cx="3563595" cy="12192000"/>
          </a:xfrm>
          <a:prstGeom prst="homePlate">
            <a:avLst>
              <a:gd name="adj" fmla="val 33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8" name="Rectangle 7">
            <a:extLst>
              <a:ext uri="{FF2B5EF4-FFF2-40B4-BE49-F238E27FC236}">
                <a16:creationId xmlns:a16="http://schemas.microsoft.com/office/drawing/2014/main" id="{47103807-A4EF-64F0-2E68-C92FF218EF14}"/>
              </a:ext>
            </a:extLst>
          </p:cNvPr>
          <p:cNvSpPr/>
          <p:nvPr/>
        </p:nvSpPr>
        <p:spPr>
          <a:xfrm>
            <a:off x="0" y="5560221"/>
            <a:ext cx="12192000"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B9FF825-142B-7C48-B8C6-AF5198D339B4}"/>
              </a:ext>
            </a:extLst>
          </p:cNvPr>
          <p:cNvPicPr>
            <a:picLocks noChangeAspect="1"/>
          </p:cNvPicPr>
          <p:nvPr/>
        </p:nvPicPr>
        <p:blipFill>
          <a:blip r:embed="rId2"/>
          <a:srcRect/>
          <a:stretch/>
        </p:blipFill>
        <p:spPr>
          <a:xfrm>
            <a:off x="648000" y="5868000"/>
            <a:ext cx="1876881" cy="720000"/>
          </a:xfrm>
          <a:prstGeom prst="rect">
            <a:avLst/>
          </a:prstGeom>
        </p:spPr>
      </p:pic>
      <p:sp>
        <p:nvSpPr>
          <p:cNvPr id="11" name="Title Placeholder 1">
            <a:extLst>
              <a:ext uri="{FF2B5EF4-FFF2-40B4-BE49-F238E27FC236}">
                <a16:creationId xmlns:a16="http://schemas.microsoft.com/office/drawing/2014/main" id="{6A91CA32-87E3-3E89-C082-4CCF32D781AF}"/>
              </a:ext>
            </a:extLst>
          </p:cNvPr>
          <p:cNvSpPr>
            <a:spLocks noGrp="1"/>
          </p:cNvSpPr>
          <p:nvPr>
            <p:ph type="title"/>
          </p:nvPr>
        </p:nvSpPr>
        <p:spPr>
          <a:xfrm>
            <a:off x="648000" y="360000"/>
            <a:ext cx="10897200" cy="900000"/>
          </a:xfrm>
          <a:prstGeom prst="rect">
            <a:avLst/>
          </a:prstGeom>
        </p:spPr>
        <p:txBody>
          <a:bodyPr vert="horz" lIns="0" tIns="90000" rIns="0" bIns="0" rtlCol="0" anchor="t" anchorCtr="0">
            <a:noAutofit/>
          </a:bodyPr>
          <a:lstStyle>
            <a:lvl1pPr>
              <a:defRPr sz="3200"/>
            </a:lvl1pPr>
          </a:lstStyle>
          <a:p>
            <a:r>
              <a:rPr lang="en-GB"/>
              <a:t>Click to edit Master title style</a:t>
            </a:r>
            <a:endParaRPr lang="en-US" dirty="0"/>
          </a:p>
        </p:txBody>
      </p:sp>
      <p:sp>
        <p:nvSpPr>
          <p:cNvPr id="12" name="Footer Placeholder 4">
            <a:extLst>
              <a:ext uri="{FF2B5EF4-FFF2-40B4-BE49-F238E27FC236}">
                <a16:creationId xmlns:a16="http://schemas.microsoft.com/office/drawing/2014/main" id="{F71CB813-EA95-DCF9-AFE6-6433051D6712}"/>
              </a:ext>
            </a:extLst>
          </p:cNvPr>
          <p:cNvSpPr>
            <a:spLocks noGrp="1"/>
          </p:cNvSpPr>
          <p:nvPr>
            <p:ph type="ftr" sz="quarter" idx="3"/>
          </p:nvPr>
        </p:nvSpPr>
        <p:spPr>
          <a:xfrm>
            <a:off x="6684000" y="6136221"/>
            <a:ext cx="4320000" cy="720000"/>
          </a:xfrm>
          <a:prstGeom prst="rect">
            <a:avLst/>
          </a:prstGeom>
        </p:spPr>
        <p:txBody>
          <a:bodyPr vert="horz" lIns="0" tIns="0" rIns="0" bIns="432000" rtlCol="0" anchor="b" anchorCtr="0"/>
          <a:lstStyle>
            <a:lvl1pPr algn="l">
              <a:defRPr sz="1200">
                <a:solidFill>
                  <a:schemeClr val="tx1"/>
                </a:solidFill>
              </a:defRPr>
            </a:lvl1pPr>
          </a:lstStyle>
          <a:p>
            <a:pPr algn="r"/>
            <a:r>
              <a:rPr lang="en-US"/>
              <a:t>Presentation name</a:t>
            </a:r>
            <a:endParaRPr lang="en-US" dirty="0"/>
          </a:p>
        </p:txBody>
      </p:sp>
      <p:sp>
        <p:nvSpPr>
          <p:cNvPr id="13" name="Slide Number Placeholder 5">
            <a:extLst>
              <a:ext uri="{FF2B5EF4-FFF2-40B4-BE49-F238E27FC236}">
                <a16:creationId xmlns:a16="http://schemas.microsoft.com/office/drawing/2014/main" id="{63CF2D9A-2BF3-96ED-B506-E4D46F6A1C00}"/>
              </a:ext>
            </a:extLst>
          </p:cNvPr>
          <p:cNvSpPr>
            <a:spLocks noGrp="1"/>
          </p:cNvSpPr>
          <p:nvPr>
            <p:ph type="sldNum" sz="quarter" idx="4"/>
          </p:nvPr>
        </p:nvSpPr>
        <p:spPr>
          <a:xfrm>
            <a:off x="11004000" y="6136221"/>
            <a:ext cx="540000" cy="720000"/>
          </a:xfrm>
          <a:prstGeom prst="rect">
            <a:avLst/>
          </a:prstGeom>
        </p:spPr>
        <p:txBody>
          <a:bodyPr vert="horz" lIns="0" tIns="0" rIns="0" bIns="432000" rtlCol="0" anchor="b" anchorCtr="0"/>
          <a:lstStyle>
            <a:lvl1pPr algn="r">
              <a:defRPr sz="1600">
                <a:solidFill>
                  <a:schemeClr val="accent1"/>
                </a:solidFill>
              </a:defRPr>
            </a:lvl1pPr>
          </a:lstStyle>
          <a:p>
            <a:fld id="{4BB97253-29A7-9E4B-9949-8DC7A31287FC}" type="slidenum">
              <a:rPr lang="en-US" smtClean="0"/>
              <a:pPr/>
              <a:t>‹#›</a:t>
            </a:fld>
            <a:endParaRPr lang="en-US" dirty="0"/>
          </a:p>
        </p:txBody>
      </p:sp>
      <p:cxnSp>
        <p:nvCxnSpPr>
          <p:cNvPr id="14" name="Straight Connector 13">
            <a:extLst>
              <a:ext uri="{FF2B5EF4-FFF2-40B4-BE49-F238E27FC236}">
                <a16:creationId xmlns:a16="http://schemas.microsoft.com/office/drawing/2014/main" id="{E8E1F5E6-3E0E-8314-9D5A-4F7A40B88F19}"/>
              </a:ext>
            </a:extLst>
          </p:cNvPr>
          <p:cNvCxnSpPr/>
          <p:nvPr/>
        </p:nvCxnSpPr>
        <p:spPr>
          <a:xfrm>
            <a:off x="646800" y="1296000"/>
            <a:ext cx="108972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771113A0-114E-3E27-F770-9B9749EE5AC1}"/>
              </a:ext>
            </a:extLst>
          </p:cNvPr>
          <p:cNvSpPr>
            <a:spLocks noGrp="1"/>
          </p:cNvSpPr>
          <p:nvPr>
            <p:ph sz="half" idx="12"/>
          </p:nvPr>
        </p:nvSpPr>
        <p:spPr>
          <a:xfrm>
            <a:off x="646798" y="1620000"/>
            <a:ext cx="10897199" cy="1512000"/>
          </a:xfrm>
        </p:spPr>
        <p:txBody>
          <a:bodyPr lIns="0" rIns="0" bIns="180000" anchor="ctr" anchorCtr="0"/>
          <a:lstStyle>
            <a:lvl1pPr marL="0" indent="0" algn="ctr">
              <a:lnSpc>
                <a:spcPct val="100000"/>
              </a:lnSpc>
              <a:spcBef>
                <a:spcPts val="0"/>
              </a:spcBef>
              <a:spcAft>
                <a:spcPts val="600"/>
              </a:spcAft>
              <a:defRPr sz="2400">
                <a:solidFill>
                  <a:schemeClr val="accent1"/>
                </a:solidFill>
              </a:defRPr>
            </a:lvl1pPr>
            <a:lvl2pPr algn="ctr">
              <a:spcBef>
                <a:spcPts val="0"/>
              </a:spcBef>
              <a:defRPr sz="1600" b="0">
                <a:solidFill>
                  <a:schemeClr val="tx1"/>
                </a:solidFill>
              </a:defRPr>
            </a:lvl2pPr>
          </a:lstStyle>
          <a:p>
            <a:pPr lvl="0"/>
            <a:r>
              <a:rPr lang="en-GB"/>
              <a:t>Click to edit Master text styles</a:t>
            </a:r>
          </a:p>
        </p:txBody>
      </p:sp>
      <p:sp>
        <p:nvSpPr>
          <p:cNvPr id="17" name="Content Placeholder 2">
            <a:extLst>
              <a:ext uri="{FF2B5EF4-FFF2-40B4-BE49-F238E27FC236}">
                <a16:creationId xmlns:a16="http://schemas.microsoft.com/office/drawing/2014/main" id="{0960CA0B-76A1-55EF-AFA0-CD0079006DAB}"/>
              </a:ext>
            </a:extLst>
          </p:cNvPr>
          <p:cNvSpPr>
            <a:spLocks noGrp="1"/>
          </p:cNvSpPr>
          <p:nvPr>
            <p:ph sz="half" idx="13"/>
          </p:nvPr>
        </p:nvSpPr>
        <p:spPr>
          <a:xfrm>
            <a:off x="646798" y="3779999"/>
            <a:ext cx="10897199" cy="1780221"/>
          </a:xfrm>
        </p:spPr>
        <p:txBody>
          <a:bodyPr lIns="0" rIns="0" bIns="432000" anchor="ctr" anchorCtr="0"/>
          <a:lstStyle>
            <a:lvl1pPr marL="0" indent="0" algn="ctr">
              <a:lnSpc>
                <a:spcPct val="100000"/>
              </a:lnSpc>
              <a:spcBef>
                <a:spcPts val="0"/>
              </a:spcBef>
              <a:spcAft>
                <a:spcPts val="600"/>
              </a:spcAft>
              <a:defRPr sz="2400">
                <a:solidFill>
                  <a:schemeClr val="accent1"/>
                </a:solidFill>
              </a:defRPr>
            </a:lvl1pPr>
            <a:lvl2pPr algn="ctr">
              <a:spcBef>
                <a:spcPts val="0"/>
              </a:spcBef>
              <a:defRPr b="0">
                <a:solidFill>
                  <a:schemeClr val="bg1"/>
                </a:solidFill>
              </a:defRPr>
            </a:lvl2pPr>
          </a:lstStyle>
          <a:p>
            <a:pPr lvl="0"/>
            <a:r>
              <a:rPr lang="en-GB"/>
              <a:t>Click to edit Master text styles</a:t>
            </a:r>
          </a:p>
        </p:txBody>
      </p:sp>
      <p:sp>
        <p:nvSpPr>
          <p:cNvPr id="15" name="Pentagon 14">
            <a:extLst>
              <a:ext uri="{FF2B5EF4-FFF2-40B4-BE49-F238E27FC236}">
                <a16:creationId xmlns:a16="http://schemas.microsoft.com/office/drawing/2014/main" id="{7FC82C69-B3CD-3613-CF2A-69E789CF292D}"/>
              </a:ext>
            </a:extLst>
          </p:cNvPr>
          <p:cNvSpPr/>
          <p:nvPr userDrawn="1"/>
        </p:nvSpPr>
        <p:spPr>
          <a:xfrm rot="5400000">
            <a:off x="4314203" y="-4314201"/>
            <a:ext cx="3563595" cy="12192000"/>
          </a:xfrm>
          <a:prstGeom prst="homePlate">
            <a:avLst>
              <a:gd name="adj" fmla="val 33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19" name="Picture 18">
            <a:extLst>
              <a:ext uri="{FF2B5EF4-FFF2-40B4-BE49-F238E27FC236}">
                <a16:creationId xmlns:a16="http://schemas.microsoft.com/office/drawing/2014/main" id="{5A3CD68B-2B9D-4697-8F0B-FBF58E484A00}"/>
              </a:ext>
            </a:extLst>
          </p:cNvPr>
          <p:cNvPicPr>
            <a:picLocks noChangeAspect="1"/>
          </p:cNvPicPr>
          <p:nvPr userDrawn="1"/>
        </p:nvPicPr>
        <p:blipFill>
          <a:blip r:embed="rId2"/>
          <a:srcRect/>
          <a:stretch/>
        </p:blipFill>
        <p:spPr>
          <a:xfrm>
            <a:off x="648000" y="5868000"/>
            <a:ext cx="1876881" cy="720000"/>
          </a:xfrm>
          <a:prstGeom prst="rect">
            <a:avLst/>
          </a:prstGeom>
        </p:spPr>
      </p:pic>
      <p:cxnSp>
        <p:nvCxnSpPr>
          <p:cNvPr id="20" name="Straight Connector 19">
            <a:extLst>
              <a:ext uri="{FF2B5EF4-FFF2-40B4-BE49-F238E27FC236}">
                <a16:creationId xmlns:a16="http://schemas.microsoft.com/office/drawing/2014/main" id="{73012FFF-742C-E14C-29D7-32A56B4BD6FE}"/>
              </a:ext>
            </a:extLst>
          </p:cNvPr>
          <p:cNvCxnSpPr/>
          <p:nvPr userDrawn="1"/>
        </p:nvCxnSpPr>
        <p:spPr>
          <a:xfrm>
            <a:off x="646800" y="1296000"/>
            <a:ext cx="108972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839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opt B">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5D63E7-BF40-6749-BE70-878150DDB083}"/>
              </a:ext>
            </a:extLst>
          </p:cNvPr>
          <p:cNvPicPr>
            <a:picLocks noChangeAspect="1"/>
          </p:cNvPicPr>
          <p:nvPr/>
        </p:nvPicPr>
        <p:blipFill rotWithShape="1">
          <a:blip r:embed="rId2"/>
          <a:srcRect t="8710" r="5700" b="8710"/>
          <a:stretch/>
        </p:blipFill>
        <p:spPr>
          <a:xfrm>
            <a:off x="0" y="0"/>
            <a:ext cx="12192000" cy="6858000"/>
          </a:xfrm>
          <a:prstGeom prst="rect">
            <a:avLst/>
          </a:prstGeom>
        </p:spPr>
      </p:pic>
      <p:sp>
        <p:nvSpPr>
          <p:cNvPr id="10" name="Title 1">
            <a:extLst>
              <a:ext uri="{FF2B5EF4-FFF2-40B4-BE49-F238E27FC236}">
                <a16:creationId xmlns:a16="http://schemas.microsoft.com/office/drawing/2014/main" id="{B6948947-B5DA-4F41-B85D-011B1274D7BD}"/>
              </a:ext>
            </a:extLst>
          </p:cNvPr>
          <p:cNvSpPr>
            <a:spLocks noGrp="1"/>
          </p:cNvSpPr>
          <p:nvPr>
            <p:ph type="ctrTitle"/>
          </p:nvPr>
        </p:nvSpPr>
        <p:spPr>
          <a:xfrm>
            <a:off x="648000" y="791999"/>
            <a:ext cx="6120000" cy="2952000"/>
          </a:xfrm>
        </p:spPr>
        <p:txBody>
          <a:bodyPr tIns="216000" bIns="288000" anchor="ctr" anchorCtr="0">
            <a:noAutofit/>
          </a:bodyPr>
          <a:lstStyle>
            <a:lvl1pPr algn="l">
              <a:lnSpc>
                <a:spcPct val="90000"/>
              </a:lnSpc>
              <a:defRPr sz="5400">
                <a:solidFill>
                  <a:schemeClr val="bg2"/>
                </a:solidFill>
              </a:defRPr>
            </a:lvl1pPr>
          </a:lstStyle>
          <a:p>
            <a:r>
              <a:rPr lang="en-GB"/>
              <a:t>Click to edit Master title style</a:t>
            </a:r>
            <a:endParaRPr lang="en-US" dirty="0"/>
          </a:p>
        </p:txBody>
      </p:sp>
      <p:sp>
        <p:nvSpPr>
          <p:cNvPr id="11" name="Subtitle 2">
            <a:extLst>
              <a:ext uri="{FF2B5EF4-FFF2-40B4-BE49-F238E27FC236}">
                <a16:creationId xmlns:a16="http://schemas.microsoft.com/office/drawing/2014/main" id="{0F36E2F2-E5D5-D74D-85D8-DE6A593932E7}"/>
              </a:ext>
            </a:extLst>
          </p:cNvPr>
          <p:cNvSpPr>
            <a:spLocks noGrp="1"/>
          </p:cNvSpPr>
          <p:nvPr>
            <p:ph type="subTitle" idx="1"/>
          </p:nvPr>
        </p:nvSpPr>
        <p:spPr>
          <a:xfrm>
            <a:off x="647999" y="3744000"/>
            <a:ext cx="6660000" cy="1152000"/>
          </a:xfrm>
        </p:spPr>
        <p:txBody>
          <a:bodyPr lIns="0" tIns="180000" bIns="0" anchor="t" anchorCtr="0"/>
          <a:lstStyle>
            <a:lvl1pPr marL="0" indent="0" algn="l">
              <a:lnSpc>
                <a:spcPct val="110000"/>
              </a:lnSpc>
              <a:spcBef>
                <a:spcPts val="0"/>
              </a:spcBef>
              <a:spcAft>
                <a:spcPts val="0"/>
              </a:spcAft>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pic>
        <p:nvPicPr>
          <p:cNvPr id="8" name="Picture 7">
            <a:extLst>
              <a:ext uri="{FF2B5EF4-FFF2-40B4-BE49-F238E27FC236}">
                <a16:creationId xmlns:a16="http://schemas.microsoft.com/office/drawing/2014/main" id="{4E253646-7E3A-2DC5-332F-884A58AB4F95}"/>
              </a:ext>
            </a:extLst>
          </p:cNvPr>
          <p:cNvPicPr>
            <a:picLocks noChangeAspect="1"/>
          </p:cNvPicPr>
          <p:nvPr/>
        </p:nvPicPr>
        <p:blipFill>
          <a:blip r:embed="rId3"/>
          <a:srcRect/>
          <a:stretch/>
        </p:blipFill>
        <p:spPr>
          <a:xfrm>
            <a:off x="647999" y="5387812"/>
            <a:ext cx="2700000" cy="1035760"/>
          </a:xfrm>
          <a:prstGeom prst="rect">
            <a:avLst/>
          </a:prstGeom>
        </p:spPr>
      </p:pic>
      <p:pic>
        <p:nvPicPr>
          <p:cNvPr id="9" name="Picture 8">
            <a:extLst>
              <a:ext uri="{FF2B5EF4-FFF2-40B4-BE49-F238E27FC236}">
                <a16:creationId xmlns:a16="http://schemas.microsoft.com/office/drawing/2014/main" id="{4ACEF758-29AF-360F-B395-D5C2C2F61171}"/>
              </a:ext>
            </a:extLst>
          </p:cNvPr>
          <p:cNvPicPr>
            <a:picLocks noChangeAspect="1"/>
          </p:cNvPicPr>
          <p:nvPr userDrawn="1"/>
        </p:nvPicPr>
        <p:blipFill>
          <a:blip r:embed="rId3"/>
          <a:srcRect/>
          <a:stretch/>
        </p:blipFill>
        <p:spPr>
          <a:xfrm>
            <a:off x="647999" y="5387812"/>
            <a:ext cx="2700000" cy="1035760"/>
          </a:xfrm>
          <a:prstGeom prst="rect">
            <a:avLst/>
          </a:prstGeom>
        </p:spPr>
      </p:pic>
    </p:spTree>
    <p:extLst>
      <p:ext uri="{BB962C8B-B14F-4D97-AF65-F5344CB8AC3E}">
        <p14:creationId xmlns:p14="http://schemas.microsoft.com/office/powerpoint/2010/main" val="1971370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and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7354B0-88B1-9394-5888-935A17A246B0}"/>
              </a:ext>
            </a:extLst>
          </p:cNvPr>
          <p:cNvSpPr/>
          <p:nvPr/>
        </p:nvSpPr>
        <p:spPr>
          <a:xfrm>
            <a:off x="0" y="5560221"/>
            <a:ext cx="12192000"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C9143EE-D2C0-A0D5-9B9A-A02335C38B70}"/>
              </a:ext>
            </a:extLst>
          </p:cNvPr>
          <p:cNvPicPr>
            <a:picLocks noChangeAspect="1"/>
          </p:cNvPicPr>
          <p:nvPr/>
        </p:nvPicPr>
        <p:blipFill>
          <a:blip r:embed="rId2"/>
          <a:srcRect/>
          <a:stretch/>
        </p:blipFill>
        <p:spPr>
          <a:xfrm>
            <a:off x="648000" y="5868000"/>
            <a:ext cx="1876881" cy="720000"/>
          </a:xfrm>
          <a:prstGeom prst="rect">
            <a:avLst/>
          </a:prstGeom>
        </p:spPr>
      </p:pic>
      <p:sp>
        <p:nvSpPr>
          <p:cNvPr id="11" name="Picture Placeholder 10">
            <a:extLst>
              <a:ext uri="{FF2B5EF4-FFF2-40B4-BE49-F238E27FC236}">
                <a16:creationId xmlns:a16="http://schemas.microsoft.com/office/drawing/2014/main" id="{CCB843D7-6306-FB4D-9C43-C9E3FAA47EE2}"/>
              </a:ext>
            </a:extLst>
          </p:cNvPr>
          <p:cNvSpPr>
            <a:spLocks noGrp="1"/>
          </p:cNvSpPr>
          <p:nvPr>
            <p:ph type="pic" sz="quarter" idx="13"/>
          </p:nvPr>
        </p:nvSpPr>
        <p:spPr>
          <a:xfrm>
            <a:off x="6774000" y="0"/>
            <a:ext cx="5418000" cy="5560221"/>
          </a:xfrm>
          <a:solidFill>
            <a:schemeClr val="tx1"/>
          </a:solidFill>
        </p:spPr>
        <p:txBody>
          <a:bodyPr lIns="0" tIns="0" rIns="0" anchor="ctr" anchorCtr="0"/>
          <a:lstStyle>
            <a:lvl1pPr algn="ctr">
              <a:defRPr sz="1600">
                <a:solidFill>
                  <a:schemeClr val="bg2"/>
                </a:solidFill>
              </a:defRPr>
            </a:lvl1pPr>
          </a:lstStyle>
          <a:p>
            <a:r>
              <a:rPr lang="en-GB"/>
              <a:t>Click icon to add picture</a:t>
            </a:r>
            <a:endParaRPr lang="en-US" dirty="0"/>
          </a:p>
        </p:txBody>
      </p:sp>
      <p:sp>
        <p:nvSpPr>
          <p:cNvPr id="13" name="Footer Placeholder 4">
            <a:extLst>
              <a:ext uri="{FF2B5EF4-FFF2-40B4-BE49-F238E27FC236}">
                <a16:creationId xmlns:a16="http://schemas.microsoft.com/office/drawing/2014/main" id="{E33889C5-54A0-542A-5631-30037308FE6B}"/>
              </a:ext>
            </a:extLst>
          </p:cNvPr>
          <p:cNvSpPr>
            <a:spLocks noGrp="1"/>
          </p:cNvSpPr>
          <p:nvPr>
            <p:ph type="ftr" sz="quarter" idx="3"/>
          </p:nvPr>
        </p:nvSpPr>
        <p:spPr>
          <a:xfrm>
            <a:off x="6684000" y="6136221"/>
            <a:ext cx="4320000" cy="720000"/>
          </a:xfrm>
          <a:prstGeom prst="rect">
            <a:avLst/>
          </a:prstGeom>
        </p:spPr>
        <p:txBody>
          <a:bodyPr vert="horz" lIns="0" tIns="0" rIns="0" bIns="432000" rtlCol="0" anchor="b" anchorCtr="0"/>
          <a:lstStyle>
            <a:lvl1pPr algn="l">
              <a:defRPr sz="1200">
                <a:solidFill>
                  <a:schemeClr val="tx1"/>
                </a:solidFill>
              </a:defRPr>
            </a:lvl1pPr>
          </a:lstStyle>
          <a:p>
            <a:pPr algn="r"/>
            <a:r>
              <a:rPr lang="en-US"/>
              <a:t>Presentation name</a:t>
            </a:r>
            <a:endParaRPr lang="en-US" dirty="0"/>
          </a:p>
        </p:txBody>
      </p:sp>
      <p:sp>
        <p:nvSpPr>
          <p:cNvPr id="14" name="Slide Number Placeholder 5">
            <a:extLst>
              <a:ext uri="{FF2B5EF4-FFF2-40B4-BE49-F238E27FC236}">
                <a16:creationId xmlns:a16="http://schemas.microsoft.com/office/drawing/2014/main" id="{2006A5C4-8EC7-4B8E-81B4-2860F53A1636}"/>
              </a:ext>
            </a:extLst>
          </p:cNvPr>
          <p:cNvSpPr>
            <a:spLocks noGrp="1"/>
          </p:cNvSpPr>
          <p:nvPr>
            <p:ph type="sldNum" sz="quarter" idx="4"/>
          </p:nvPr>
        </p:nvSpPr>
        <p:spPr>
          <a:xfrm>
            <a:off x="11004000" y="6136221"/>
            <a:ext cx="540000" cy="720000"/>
          </a:xfrm>
          <a:prstGeom prst="rect">
            <a:avLst/>
          </a:prstGeom>
        </p:spPr>
        <p:txBody>
          <a:bodyPr vert="horz" lIns="0" tIns="0" rIns="0" bIns="432000" rtlCol="0" anchor="b" anchorCtr="0"/>
          <a:lstStyle>
            <a:lvl1pPr algn="r">
              <a:defRPr sz="1600">
                <a:solidFill>
                  <a:schemeClr val="accent1"/>
                </a:solidFill>
              </a:defRPr>
            </a:lvl1pPr>
          </a:lstStyle>
          <a:p>
            <a:fld id="{4BB97253-29A7-9E4B-9949-8DC7A31287FC}" type="slidenum">
              <a:rPr lang="en-US" smtClean="0"/>
              <a:pPr/>
              <a:t>‹#›</a:t>
            </a:fld>
            <a:endParaRPr lang="en-US" dirty="0"/>
          </a:p>
        </p:txBody>
      </p:sp>
      <p:sp>
        <p:nvSpPr>
          <p:cNvPr id="15" name="Title Placeholder 1">
            <a:extLst>
              <a:ext uri="{FF2B5EF4-FFF2-40B4-BE49-F238E27FC236}">
                <a16:creationId xmlns:a16="http://schemas.microsoft.com/office/drawing/2014/main" id="{CA7FAC72-3A2F-7535-6B8B-5D8FD6F435E0}"/>
              </a:ext>
            </a:extLst>
          </p:cNvPr>
          <p:cNvSpPr>
            <a:spLocks noGrp="1"/>
          </p:cNvSpPr>
          <p:nvPr>
            <p:ph type="title"/>
          </p:nvPr>
        </p:nvSpPr>
        <p:spPr>
          <a:xfrm>
            <a:off x="648000" y="360000"/>
            <a:ext cx="5580000" cy="900000"/>
          </a:xfrm>
          <a:prstGeom prst="rect">
            <a:avLst/>
          </a:prstGeom>
        </p:spPr>
        <p:txBody>
          <a:bodyPr vert="horz" lIns="0" tIns="90000" rIns="0" bIns="0" rtlCol="0" anchor="t" anchorCtr="0">
            <a:noAutofit/>
          </a:bodyPr>
          <a:lstStyle>
            <a:lvl1pPr>
              <a:defRPr sz="3200"/>
            </a:lvl1pPr>
          </a:lstStyle>
          <a:p>
            <a:r>
              <a:rPr lang="en-GB"/>
              <a:t>Click to edit Master title style</a:t>
            </a:r>
            <a:endParaRPr lang="en-US" dirty="0"/>
          </a:p>
        </p:txBody>
      </p:sp>
      <p:sp>
        <p:nvSpPr>
          <p:cNvPr id="16" name="Content Placeholder 2">
            <a:extLst>
              <a:ext uri="{FF2B5EF4-FFF2-40B4-BE49-F238E27FC236}">
                <a16:creationId xmlns:a16="http://schemas.microsoft.com/office/drawing/2014/main" id="{7767C8EA-D874-8549-6150-1099E6377E50}"/>
              </a:ext>
            </a:extLst>
          </p:cNvPr>
          <p:cNvSpPr>
            <a:spLocks noGrp="1"/>
          </p:cNvSpPr>
          <p:nvPr>
            <p:ph sz="half" idx="1"/>
          </p:nvPr>
        </p:nvSpPr>
        <p:spPr>
          <a:xfrm>
            <a:off x="648000" y="1620000"/>
            <a:ext cx="5578800" cy="378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7" name="Straight Connector 16">
            <a:extLst>
              <a:ext uri="{FF2B5EF4-FFF2-40B4-BE49-F238E27FC236}">
                <a16:creationId xmlns:a16="http://schemas.microsoft.com/office/drawing/2014/main" id="{47AC5F95-F99D-F27D-589B-A9E5707ED5BC}"/>
              </a:ext>
            </a:extLst>
          </p:cNvPr>
          <p:cNvCxnSpPr>
            <a:cxnSpLocks/>
          </p:cNvCxnSpPr>
          <p:nvPr/>
        </p:nvCxnSpPr>
        <p:spPr>
          <a:xfrm>
            <a:off x="646800" y="1296000"/>
            <a:ext cx="5580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41C757D-F277-B909-88D2-C66E91D7C6C3}"/>
              </a:ext>
            </a:extLst>
          </p:cNvPr>
          <p:cNvPicPr>
            <a:picLocks noChangeAspect="1"/>
          </p:cNvPicPr>
          <p:nvPr userDrawn="1"/>
        </p:nvPicPr>
        <p:blipFill>
          <a:blip r:embed="rId2"/>
          <a:srcRect/>
          <a:stretch/>
        </p:blipFill>
        <p:spPr>
          <a:xfrm>
            <a:off x="648000" y="5868000"/>
            <a:ext cx="1876881" cy="720000"/>
          </a:xfrm>
          <a:prstGeom prst="rect">
            <a:avLst/>
          </a:prstGeom>
        </p:spPr>
      </p:pic>
      <p:cxnSp>
        <p:nvCxnSpPr>
          <p:cNvPr id="20" name="Straight Connector 19">
            <a:extLst>
              <a:ext uri="{FF2B5EF4-FFF2-40B4-BE49-F238E27FC236}">
                <a16:creationId xmlns:a16="http://schemas.microsoft.com/office/drawing/2014/main" id="{12816343-9030-996D-AD8C-6999E303777F}"/>
              </a:ext>
            </a:extLst>
          </p:cNvPr>
          <p:cNvCxnSpPr>
            <a:cxnSpLocks/>
          </p:cNvCxnSpPr>
          <p:nvPr userDrawn="1"/>
        </p:nvCxnSpPr>
        <p:spPr>
          <a:xfrm>
            <a:off x="646800" y="1296000"/>
            <a:ext cx="5580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1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and 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1FFB66-3476-B86E-6869-7685E44637AD}"/>
              </a:ext>
            </a:extLst>
          </p:cNvPr>
          <p:cNvPicPr>
            <a:picLocks noChangeAspect="1"/>
          </p:cNvPicPr>
          <p:nvPr/>
        </p:nvPicPr>
        <p:blipFill>
          <a:blip r:embed="rId2"/>
          <a:srcRect/>
          <a:stretch/>
        </p:blipFill>
        <p:spPr>
          <a:xfrm>
            <a:off x="6957344" y="0"/>
            <a:ext cx="5234657" cy="5560195"/>
          </a:xfrm>
          <a:prstGeom prst="rect">
            <a:avLst/>
          </a:prstGeom>
        </p:spPr>
      </p:pic>
      <p:sp>
        <p:nvSpPr>
          <p:cNvPr id="10" name="Content Placeholder 2">
            <a:extLst>
              <a:ext uri="{FF2B5EF4-FFF2-40B4-BE49-F238E27FC236}">
                <a16:creationId xmlns:a16="http://schemas.microsoft.com/office/drawing/2014/main" id="{8622E33B-152B-A04E-978D-F2F6A8FAAD34}"/>
              </a:ext>
            </a:extLst>
          </p:cNvPr>
          <p:cNvSpPr>
            <a:spLocks noGrp="1"/>
          </p:cNvSpPr>
          <p:nvPr>
            <p:ph sz="half" idx="12"/>
          </p:nvPr>
        </p:nvSpPr>
        <p:spPr>
          <a:xfrm>
            <a:off x="6956144" y="1415393"/>
            <a:ext cx="4139999" cy="4144801"/>
          </a:xfrm>
        </p:spPr>
        <p:txBody>
          <a:bodyPr lIns="432000" tIns="360000" rIns="432000" bIns="360000" anchor="ctr" anchorCtr="0"/>
          <a:lstStyle>
            <a:lvl1pPr marL="0" indent="0">
              <a:lnSpc>
                <a:spcPct val="90000"/>
              </a:lnSpc>
              <a:defRPr sz="2800">
                <a:solidFill>
                  <a:schemeClr val="bg2"/>
                </a:solidFill>
              </a:defRPr>
            </a:lvl1pPr>
          </a:lstStyle>
          <a:p>
            <a:pPr lvl="0"/>
            <a:r>
              <a:rPr lang="en-GB"/>
              <a:t>Click to edit Master text styles</a:t>
            </a:r>
          </a:p>
        </p:txBody>
      </p:sp>
      <p:sp>
        <p:nvSpPr>
          <p:cNvPr id="11" name="Rectangle 10">
            <a:extLst>
              <a:ext uri="{FF2B5EF4-FFF2-40B4-BE49-F238E27FC236}">
                <a16:creationId xmlns:a16="http://schemas.microsoft.com/office/drawing/2014/main" id="{ED7703C8-B728-7E84-E545-B6E8EA07541F}"/>
              </a:ext>
            </a:extLst>
          </p:cNvPr>
          <p:cNvSpPr/>
          <p:nvPr/>
        </p:nvSpPr>
        <p:spPr>
          <a:xfrm>
            <a:off x="0" y="5560221"/>
            <a:ext cx="12192000"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4CA5938-D3DB-39FF-D8E7-9BAE2A18AD93}"/>
              </a:ext>
            </a:extLst>
          </p:cNvPr>
          <p:cNvPicPr>
            <a:picLocks noChangeAspect="1"/>
          </p:cNvPicPr>
          <p:nvPr/>
        </p:nvPicPr>
        <p:blipFill>
          <a:blip r:embed="rId3"/>
          <a:srcRect/>
          <a:stretch/>
        </p:blipFill>
        <p:spPr>
          <a:xfrm>
            <a:off x="648000" y="5868000"/>
            <a:ext cx="1876881" cy="720000"/>
          </a:xfrm>
          <a:prstGeom prst="rect">
            <a:avLst/>
          </a:prstGeom>
        </p:spPr>
      </p:pic>
      <p:sp>
        <p:nvSpPr>
          <p:cNvPr id="13" name="Footer Placeholder 4">
            <a:extLst>
              <a:ext uri="{FF2B5EF4-FFF2-40B4-BE49-F238E27FC236}">
                <a16:creationId xmlns:a16="http://schemas.microsoft.com/office/drawing/2014/main" id="{1A2000FC-2DA8-A0BA-54EA-882F6E63CAC9}"/>
              </a:ext>
            </a:extLst>
          </p:cNvPr>
          <p:cNvSpPr>
            <a:spLocks noGrp="1"/>
          </p:cNvSpPr>
          <p:nvPr>
            <p:ph type="ftr" sz="quarter" idx="3"/>
          </p:nvPr>
        </p:nvSpPr>
        <p:spPr>
          <a:xfrm>
            <a:off x="6684000" y="6136221"/>
            <a:ext cx="4320000" cy="720000"/>
          </a:xfrm>
          <a:prstGeom prst="rect">
            <a:avLst/>
          </a:prstGeom>
        </p:spPr>
        <p:txBody>
          <a:bodyPr vert="horz" lIns="0" tIns="0" rIns="0" bIns="432000" rtlCol="0" anchor="b" anchorCtr="0"/>
          <a:lstStyle>
            <a:lvl1pPr algn="l">
              <a:defRPr sz="1200">
                <a:solidFill>
                  <a:schemeClr val="tx1"/>
                </a:solidFill>
              </a:defRPr>
            </a:lvl1pPr>
          </a:lstStyle>
          <a:p>
            <a:pPr algn="r"/>
            <a:r>
              <a:rPr lang="en-US"/>
              <a:t>Presentation name</a:t>
            </a:r>
            <a:endParaRPr lang="en-US" dirty="0"/>
          </a:p>
        </p:txBody>
      </p:sp>
      <p:sp>
        <p:nvSpPr>
          <p:cNvPr id="14" name="Slide Number Placeholder 5">
            <a:extLst>
              <a:ext uri="{FF2B5EF4-FFF2-40B4-BE49-F238E27FC236}">
                <a16:creationId xmlns:a16="http://schemas.microsoft.com/office/drawing/2014/main" id="{42276945-AB95-A5D1-C20F-2264FC0E47EB}"/>
              </a:ext>
            </a:extLst>
          </p:cNvPr>
          <p:cNvSpPr>
            <a:spLocks noGrp="1"/>
          </p:cNvSpPr>
          <p:nvPr>
            <p:ph type="sldNum" sz="quarter" idx="4"/>
          </p:nvPr>
        </p:nvSpPr>
        <p:spPr>
          <a:xfrm>
            <a:off x="11004000" y="6136221"/>
            <a:ext cx="540000" cy="720000"/>
          </a:xfrm>
          <a:prstGeom prst="rect">
            <a:avLst/>
          </a:prstGeom>
        </p:spPr>
        <p:txBody>
          <a:bodyPr vert="horz" lIns="0" tIns="0" rIns="0" bIns="432000" rtlCol="0" anchor="b" anchorCtr="0"/>
          <a:lstStyle>
            <a:lvl1pPr algn="r">
              <a:defRPr sz="1600">
                <a:solidFill>
                  <a:schemeClr val="accent1"/>
                </a:solidFill>
              </a:defRPr>
            </a:lvl1pPr>
          </a:lstStyle>
          <a:p>
            <a:fld id="{4BB97253-29A7-9E4B-9949-8DC7A31287FC}" type="slidenum">
              <a:rPr lang="en-US" smtClean="0"/>
              <a:pPr/>
              <a:t>‹#›</a:t>
            </a:fld>
            <a:endParaRPr lang="en-US" dirty="0"/>
          </a:p>
        </p:txBody>
      </p:sp>
      <p:sp>
        <p:nvSpPr>
          <p:cNvPr id="15" name="Title Placeholder 1">
            <a:extLst>
              <a:ext uri="{FF2B5EF4-FFF2-40B4-BE49-F238E27FC236}">
                <a16:creationId xmlns:a16="http://schemas.microsoft.com/office/drawing/2014/main" id="{2A6C86AD-446C-6121-1712-66349C63D993}"/>
              </a:ext>
            </a:extLst>
          </p:cNvPr>
          <p:cNvSpPr>
            <a:spLocks noGrp="1"/>
          </p:cNvSpPr>
          <p:nvPr>
            <p:ph type="title"/>
          </p:nvPr>
        </p:nvSpPr>
        <p:spPr>
          <a:xfrm>
            <a:off x="648000" y="360000"/>
            <a:ext cx="5580000" cy="900000"/>
          </a:xfrm>
          <a:prstGeom prst="rect">
            <a:avLst/>
          </a:prstGeom>
        </p:spPr>
        <p:txBody>
          <a:bodyPr vert="horz" lIns="0" tIns="90000" rIns="0" bIns="0" rtlCol="0" anchor="t" anchorCtr="0">
            <a:noAutofit/>
          </a:bodyPr>
          <a:lstStyle>
            <a:lvl1pPr>
              <a:defRPr sz="3200"/>
            </a:lvl1pPr>
          </a:lstStyle>
          <a:p>
            <a:r>
              <a:rPr lang="en-GB"/>
              <a:t>Click to edit Master title style</a:t>
            </a:r>
            <a:endParaRPr lang="en-US" dirty="0"/>
          </a:p>
        </p:txBody>
      </p:sp>
      <p:sp>
        <p:nvSpPr>
          <p:cNvPr id="16" name="Content Placeholder 2">
            <a:extLst>
              <a:ext uri="{FF2B5EF4-FFF2-40B4-BE49-F238E27FC236}">
                <a16:creationId xmlns:a16="http://schemas.microsoft.com/office/drawing/2014/main" id="{8329EBBD-417A-E2DB-FCC2-0C206B9F8E74}"/>
              </a:ext>
            </a:extLst>
          </p:cNvPr>
          <p:cNvSpPr>
            <a:spLocks noGrp="1"/>
          </p:cNvSpPr>
          <p:nvPr>
            <p:ph sz="half" idx="1"/>
          </p:nvPr>
        </p:nvSpPr>
        <p:spPr>
          <a:xfrm>
            <a:off x="648000" y="1620000"/>
            <a:ext cx="5578800" cy="378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7" name="Straight Connector 16">
            <a:extLst>
              <a:ext uri="{FF2B5EF4-FFF2-40B4-BE49-F238E27FC236}">
                <a16:creationId xmlns:a16="http://schemas.microsoft.com/office/drawing/2014/main" id="{7A813327-FAA6-4971-C5C8-BBE3BBE8788E}"/>
              </a:ext>
            </a:extLst>
          </p:cNvPr>
          <p:cNvCxnSpPr>
            <a:cxnSpLocks/>
          </p:cNvCxnSpPr>
          <p:nvPr/>
        </p:nvCxnSpPr>
        <p:spPr>
          <a:xfrm>
            <a:off x="646800" y="1296000"/>
            <a:ext cx="5580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E380042F-3AC0-F375-FC1D-89D22639341E}"/>
              </a:ext>
            </a:extLst>
          </p:cNvPr>
          <p:cNvPicPr>
            <a:picLocks noChangeAspect="1"/>
          </p:cNvPicPr>
          <p:nvPr userDrawn="1"/>
        </p:nvPicPr>
        <p:blipFill>
          <a:blip r:embed="rId2"/>
          <a:srcRect/>
          <a:stretch/>
        </p:blipFill>
        <p:spPr>
          <a:xfrm>
            <a:off x="6957344" y="0"/>
            <a:ext cx="5234657" cy="5560195"/>
          </a:xfrm>
          <a:prstGeom prst="rect">
            <a:avLst/>
          </a:prstGeom>
        </p:spPr>
      </p:pic>
      <p:pic>
        <p:nvPicPr>
          <p:cNvPr id="20" name="Picture 19">
            <a:extLst>
              <a:ext uri="{FF2B5EF4-FFF2-40B4-BE49-F238E27FC236}">
                <a16:creationId xmlns:a16="http://schemas.microsoft.com/office/drawing/2014/main" id="{DA6BA924-E231-1903-1B18-A0EB562095A0}"/>
              </a:ext>
            </a:extLst>
          </p:cNvPr>
          <p:cNvPicPr>
            <a:picLocks noChangeAspect="1"/>
          </p:cNvPicPr>
          <p:nvPr userDrawn="1"/>
        </p:nvPicPr>
        <p:blipFill>
          <a:blip r:embed="rId3"/>
          <a:srcRect/>
          <a:stretch/>
        </p:blipFill>
        <p:spPr>
          <a:xfrm>
            <a:off x="648000" y="5868000"/>
            <a:ext cx="1876881" cy="720000"/>
          </a:xfrm>
          <a:prstGeom prst="rect">
            <a:avLst/>
          </a:prstGeom>
        </p:spPr>
      </p:pic>
      <p:cxnSp>
        <p:nvCxnSpPr>
          <p:cNvPr id="21" name="Straight Connector 20">
            <a:extLst>
              <a:ext uri="{FF2B5EF4-FFF2-40B4-BE49-F238E27FC236}">
                <a16:creationId xmlns:a16="http://schemas.microsoft.com/office/drawing/2014/main" id="{495BBA69-4195-16F1-2F92-5CBF500C7D06}"/>
              </a:ext>
            </a:extLst>
          </p:cNvPr>
          <p:cNvCxnSpPr>
            <a:cxnSpLocks/>
          </p:cNvCxnSpPr>
          <p:nvPr userDrawn="1"/>
        </p:nvCxnSpPr>
        <p:spPr>
          <a:xfrm>
            <a:off x="646800" y="1296000"/>
            <a:ext cx="5580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760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reakout quot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459C21-5F79-2040-A2CE-13B266554D17}"/>
              </a:ext>
            </a:extLst>
          </p:cNvPr>
          <p:cNvPicPr>
            <a:picLocks noChangeAspect="1"/>
          </p:cNvPicPr>
          <p:nvPr/>
        </p:nvPicPr>
        <p:blipFill>
          <a:blip r:embed="rId2"/>
          <a:srcRect/>
          <a:stretch/>
        </p:blipFill>
        <p:spPr>
          <a:xfrm>
            <a:off x="646799" y="0"/>
            <a:ext cx="11545201" cy="4343738"/>
          </a:xfrm>
          <a:prstGeom prst="rect">
            <a:avLst/>
          </a:prstGeom>
        </p:spPr>
      </p:pic>
      <p:sp>
        <p:nvSpPr>
          <p:cNvPr id="10" name="Content Placeholder 2">
            <a:extLst>
              <a:ext uri="{FF2B5EF4-FFF2-40B4-BE49-F238E27FC236}">
                <a16:creationId xmlns:a16="http://schemas.microsoft.com/office/drawing/2014/main" id="{8622E33B-152B-A04E-978D-F2F6A8FAAD34}"/>
              </a:ext>
            </a:extLst>
          </p:cNvPr>
          <p:cNvSpPr>
            <a:spLocks noGrp="1"/>
          </p:cNvSpPr>
          <p:nvPr>
            <p:ph sz="half" idx="12"/>
          </p:nvPr>
        </p:nvSpPr>
        <p:spPr>
          <a:xfrm>
            <a:off x="646799" y="1314000"/>
            <a:ext cx="9252000" cy="3024000"/>
          </a:xfrm>
        </p:spPr>
        <p:txBody>
          <a:bodyPr lIns="432000" rIns="432000" anchor="ctr" anchorCtr="0"/>
          <a:lstStyle>
            <a:lvl1pPr marL="0" indent="0">
              <a:lnSpc>
                <a:spcPct val="100000"/>
              </a:lnSpc>
              <a:defRPr sz="3200">
                <a:solidFill>
                  <a:schemeClr val="bg2"/>
                </a:solidFill>
              </a:defRPr>
            </a:lvl1pPr>
          </a:lstStyle>
          <a:p>
            <a:pPr lvl="0"/>
            <a:r>
              <a:rPr lang="en-GB"/>
              <a:t>Click to edit Master text styles</a:t>
            </a:r>
          </a:p>
        </p:txBody>
      </p:sp>
      <p:sp>
        <p:nvSpPr>
          <p:cNvPr id="11" name="Rectangle 10">
            <a:extLst>
              <a:ext uri="{FF2B5EF4-FFF2-40B4-BE49-F238E27FC236}">
                <a16:creationId xmlns:a16="http://schemas.microsoft.com/office/drawing/2014/main" id="{1A268A64-7B7A-10E6-C115-4AA841540D48}"/>
              </a:ext>
            </a:extLst>
          </p:cNvPr>
          <p:cNvSpPr/>
          <p:nvPr/>
        </p:nvSpPr>
        <p:spPr>
          <a:xfrm>
            <a:off x="0" y="5560221"/>
            <a:ext cx="12192000"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13AEFA-5237-FE8A-D5E5-04384F701B05}"/>
              </a:ext>
            </a:extLst>
          </p:cNvPr>
          <p:cNvPicPr>
            <a:picLocks noChangeAspect="1"/>
          </p:cNvPicPr>
          <p:nvPr/>
        </p:nvPicPr>
        <p:blipFill>
          <a:blip r:embed="rId3"/>
          <a:srcRect/>
          <a:stretch/>
        </p:blipFill>
        <p:spPr>
          <a:xfrm>
            <a:off x="648000" y="5868000"/>
            <a:ext cx="1876881" cy="720000"/>
          </a:xfrm>
          <a:prstGeom prst="rect">
            <a:avLst/>
          </a:prstGeom>
        </p:spPr>
      </p:pic>
      <p:sp>
        <p:nvSpPr>
          <p:cNvPr id="13" name="Footer Placeholder 4">
            <a:extLst>
              <a:ext uri="{FF2B5EF4-FFF2-40B4-BE49-F238E27FC236}">
                <a16:creationId xmlns:a16="http://schemas.microsoft.com/office/drawing/2014/main" id="{12B75991-C26A-90A4-A2ED-A4E29F4213E6}"/>
              </a:ext>
            </a:extLst>
          </p:cNvPr>
          <p:cNvSpPr>
            <a:spLocks noGrp="1"/>
          </p:cNvSpPr>
          <p:nvPr>
            <p:ph type="ftr" sz="quarter" idx="3"/>
          </p:nvPr>
        </p:nvSpPr>
        <p:spPr>
          <a:xfrm>
            <a:off x="6684000" y="6136221"/>
            <a:ext cx="4320000" cy="720000"/>
          </a:xfrm>
          <a:prstGeom prst="rect">
            <a:avLst/>
          </a:prstGeom>
        </p:spPr>
        <p:txBody>
          <a:bodyPr vert="horz" lIns="0" tIns="0" rIns="0" bIns="432000" rtlCol="0" anchor="b" anchorCtr="0"/>
          <a:lstStyle>
            <a:lvl1pPr algn="l">
              <a:defRPr sz="1200">
                <a:solidFill>
                  <a:schemeClr val="tx1"/>
                </a:solidFill>
              </a:defRPr>
            </a:lvl1pPr>
          </a:lstStyle>
          <a:p>
            <a:pPr algn="r"/>
            <a:r>
              <a:rPr lang="en-US"/>
              <a:t>Presentation name</a:t>
            </a:r>
            <a:endParaRPr lang="en-US" dirty="0"/>
          </a:p>
        </p:txBody>
      </p:sp>
      <p:sp>
        <p:nvSpPr>
          <p:cNvPr id="14" name="Slide Number Placeholder 5">
            <a:extLst>
              <a:ext uri="{FF2B5EF4-FFF2-40B4-BE49-F238E27FC236}">
                <a16:creationId xmlns:a16="http://schemas.microsoft.com/office/drawing/2014/main" id="{2C84A344-DB2C-16AC-ED64-44CC496C543B}"/>
              </a:ext>
            </a:extLst>
          </p:cNvPr>
          <p:cNvSpPr>
            <a:spLocks noGrp="1"/>
          </p:cNvSpPr>
          <p:nvPr>
            <p:ph type="sldNum" sz="quarter" idx="4"/>
          </p:nvPr>
        </p:nvSpPr>
        <p:spPr>
          <a:xfrm>
            <a:off x="11004000" y="6136221"/>
            <a:ext cx="540000" cy="720000"/>
          </a:xfrm>
          <a:prstGeom prst="rect">
            <a:avLst/>
          </a:prstGeom>
        </p:spPr>
        <p:txBody>
          <a:bodyPr vert="horz" lIns="0" tIns="0" rIns="0" bIns="432000" rtlCol="0" anchor="b" anchorCtr="0"/>
          <a:lstStyle>
            <a:lvl1pPr algn="r">
              <a:defRPr sz="1600">
                <a:solidFill>
                  <a:schemeClr val="accent1"/>
                </a:solidFill>
              </a:defRPr>
            </a:lvl1pPr>
          </a:lstStyle>
          <a:p>
            <a:fld id="{4BB97253-29A7-9E4B-9949-8DC7A31287FC}" type="slidenum">
              <a:rPr lang="en-US" smtClean="0"/>
              <a:pPr/>
              <a:t>‹#›</a:t>
            </a:fld>
            <a:endParaRPr lang="en-US" dirty="0"/>
          </a:p>
        </p:txBody>
      </p:sp>
      <p:pic>
        <p:nvPicPr>
          <p:cNvPr id="9" name="Picture 8">
            <a:extLst>
              <a:ext uri="{FF2B5EF4-FFF2-40B4-BE49-F238E27FC236}">
                <a16:creationId xmlns:a16="http://schemas.microsoft.com/office/drawing/2014/main" id="{F94C84FB-6778-1D8A-E6A0-9D99EEAD6696}"/>
              </a:ext>
            </a:extLst>
          </p:cNvPr>
          <p:cNvPicPr>
            <a:picLocks noChangeAspect="1"/>
          </p:cNvPicPr>
          <p:nvPr userDrawn="1"/>
        </p:nvPicPr>
        <p:blipFill>
          <a:blip r:embed="rId3"/>
          <a:srcRect/>
          <a:stretch/>
        </p:blipFill>
        <p:spPr>
          <a:xfrm>
            <a:off x="648000" y="5868000"/>
            <a:ext cx="1876881" cy="720000"/>
          </a:xfrm>
          <a:prstGeom prst="rect">
            <a:avLst/>
          </a:prstGeom>
        </p:spPr>
      </p:pic>
    </p:spTree>
    <p:extLst>
      <p:ext uri="{BB962C8B-B14F-4D97-AF65-F5344CB8AC3E}">
        <p14:creationId xmlns:p14="http://schemas.microsoft.com/office/powerpoint/2010/main" val="1334910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Key Facts: Title and Content">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4C6FA2B4-6453-93D8-9372-6B7F24C08C07}"/>
              </a:ext>
            </a:extLst>
          </p:cNvPr>
          <p:cNvSpPr/>
          <p:nvPr/>
        </p:nvSpPr>
        <p:spPr>
          <a:xfrm>
            <a:off x="0" y="5560221"/>
            <a:ext cx="12192000"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AB5308D8-DF6D-5D3A-F661-E77EE4FFA9D4}"/>
              </a:ext>
            </a:extLst>
          </p:cNvPr>
          <p:cNvPicPr>
            <a:picLocks noChangeAspect="1"/>
          </p:cNvPicPr>
          <p:nvPr/>
        </p:nvPicPr>
        <p:blipFill>
          <a:blip r:embed="rId2"/>
          <a:srcRect/>
          <a:stretch/>
        </p:blipFill>
        <p:spPr>
          <a:xfrm>
            <a:off x="648000" y="5868000"/>
            <a:ext cx="1876881" cy="720000"/>
          </a:xfrm>
          <a:prstGeom prst="rect">
            <a:avLst/>
          </a:prstGeom>
        </p:spPr>
      </p:pic>
      <p:sp>
        <p:nvSpPr>
          <p:cNvPr id="38" name="Footer Placeholder 4">
            <a:extLst>
              <a:ext uri="{FF2B5EF4-FFF2-40B4-BE49-F238E27FC236}">
                <a16:creationId xmlns:a16="http://schemas.microsoft.com/office/drawing/2014/main" id="{B262DC55-7639-C9A7-8276-29ED76F46AF3}"/>
              </a:ext>
            </a:extLst>
          </p:cNvPr>
          <p:cNvSpPr>
            <a:spLocks noGrp="1"/>
          </p:cNvSpPr>
          <p:nvPr>
            <p:ph type="ftr" sz="quarter" idx="3"/>
          </p:nvPr>
        </p:nvSpPr>
        <p:spPr>
          <a:xfrm>
            <a:off x="6684000" y="6136221"/>
            <a:ext cx="4320000" cy="720000"/>
          </a:xfrm>
          <a:prstGeom prst="rect">
            <a:avLst/>
          </a:prstGeom>
        </p:spPr>
        <p:txBody>
          <a:bodyPr vert="horz" lIns="0" tIns="0" rIns="0" bIns="432000" rtlCol="0" anchor="b" anchorCtr="0"/>
          <a:lstStyle>
            <a:lvl1pPr algn="l">
              <a:defRPr sz="1200">
                <a:solidFill>
                  <a:schemeClr val="tx1"/>
                </a:solidFill>
              </a:defRPr>
            </a:lvl1pPr>
          </a:lstStyle>
          <a:p>
            <a:r>
              <a:rPr lang="en-US"/>
              <a:t>Presentation name</a:t>
            </a:r>
          </a:p>
        </p:txBody>
      </p:sp>
      <p:sp>
        <p:nvSpPr>
          <p:cNvPr id="49" name="Slide Number Placeholder 5">
            <a:extLst>
              <a:ext uri="{FF2B5EF4-FFF2-40B4-BE49-F238E27FC236}">
                <a16:creationId xmlns:a16="http://schemas.microsoft.com/office/drawing/2014/main" id="{86B4D596-5D06-393A-5D91-F0877AC5D2E4}"/>
              </a:ext>
            </a:extLst>
          </p:cNvPr>
          <p:cNvSpPr>
            <a:spLocks noGrp="1"/>
          </p:cNvSpPr>
          <p:nvPr>
            <p:ph type="sldNum" sz="quarter" idx="4"/>
          </p:nvPr>
        </p:nvSpPr>
        <p:spPr>
          <a:xfrm>
            <a:off x="11004000" y="6136221"/>
            <a:ext cx="540000" cy="720000"/>
          </a:xfrm>
          <a:prstGeom prst="rect">
            <a:avLst/>
          </a:prstGeom>
        </p:spPr>
        <p:txBody>
          <a:bodyPr vert="horz" lIns="0" tIns="0" rIns="0" bIns="432000" rtlCol="0" anchor="b" anchorCtr="0"/>
          <a:lstStyle>
            <a:lvl1pPr algn="r">
              <a:defRPr sz="1600">
                <a:solidFill>
                  <a:schemeClr val="accent1"/>
                </a:solidFill>
              </a:defRPr>
            </a:lvl1pPr>
          </a:lstStyle>
          <a:p>
            <a:fld id="{4BB97253-29A7-9E4B-9949-8DC7A31287FC}" type="slidenum">
              <a:rPr lang="en-US" smtClean="0"/>
              <a:t>‹#›</a:t>
            </a:fld>
            <a:endParaRPr lang="en-US"/>
          </a:p>
        </p:txBody>
      </p:sp>
      <p:sp>
        <p:nvSpPr>
          <p:cNvPr id="52" name="Content Placeholder 2">
            <a:extLst>
              <a:ext uri="{FF2B5EF4-FFF2-40B4-BE49-F238E27FC236}">
                <a16:creationId xmlns:a16="http://schemas.microsoft.com/office/drawing/2014/main" id="{461AF5BF-8941-0D8D-F920-6ACE33F629A5}"/>
              </a:ext>
            </a:extLst>
          </p:cNvPr>
          <p:cNvSpPr>
            <a:spLocks noGrp="1"/>
          </p:cNvSpPr>
          <p:nvPr>
            <p:ph sz="half" idx="1"/>
          </p:nvPr>
        </p:nvSpPr>
        <p:spPr>
          <a:xfrm>
            <a:off x="646799" y="1512000"/>
            <a:ext cx="10897199" cy="540000"/>
          </a:xfrm>
        </p:spPr>
        <p:txBody>
          <a:bodyPr tIns="0" bIns="0"/>
          <a:lstStyle>
            <a:lvl1pPr>
              <a:lnSpc>
                <a:spcPct val="100000"/>
              </a:lnSpc>
              <a:defRPr sz="2000" b="0"/>
            </a:lvl1pPr>
          </a:lstStyle>
          <a:p>
            <a:pPr lvl="0"/>
            <a:r>
              <a:rPr lang="en-GB"/>
              <a:t>Click to edit Master text styles</a:t>
            </a:r>
          </a:p>
        </p:txBody>
      </p:sp>
      <p:sp>
        <p:nvSpPr>
          <p:cNvPr id="53" name="Content Placeholder 3">
            <a:extLst>
              <a:ext uri="{FF2B5EF4-FFF2-40B4-BE49-F238E27FC236}">
                <a16:creationId xmlns:a16="http://schemas.microsoft.com/office/drawing/2014/main" id="{927CD024-5C10-166E-7AF6-D05707A75C05}"/>
              </a:ext>
            </a:extLst>
          </p:cNvPr>
          <p:cNvSpPr>
            <a:spLocks noGrp="1"/>
          </p:cNvSpPr>
          <p:nvPr>
            <p:ph sz="half" idx="2"/>
          </p:nvPr>
        </p:nvSpPr>
        <p:spPr>
          <a:xfrm>
            <a:off x="9655202" y="2088000"/>
            <a:ext cx="1889999" cy="1584000"/>
          </a:xfrm>
        </p:spPr>
        <p:txBody>
          <a:bodyPr tIns="72000"/>
          <a:lstStyle>
            <a:lvl1pPr>
              <a:lnSpc>
                <a:spcPct val="110000"/>
              </a:lnSpc>
              <a:defRPr sz="1400"/>
            </a:lvl1pPr>
          </a:lstStyle>
          <a:p>
            <a:pPr lvl="0"/>
            <a:r>
              <a:rPr lang="en-GB"/>
              <a:t>Click to edit Master text styles</a:t>
            </a:r>
          </a:p>
        </p:txBody>
      </p:sp>
      <p:sp>
        <p:nvSpPr>
          <p:cNvPr id="54" name="Content Placeholder 2">
            <a:extLst>
              <a:ext uri="{FF2B5EF4-FFF2-40B4-BE49-F238E27FC236}">
                <a16:creationId xmlns:a16="http://schemas.microsoft.com/office/drawing/2014/main" id="{83D648AF-F4BF-7BA6-81FB-82A7F85E33AF}"/>
              </a:ext>
            </a:extLst>
          </p:cNvPr>
          <p:cNvSpPr>
            <a:spLocks noGrp="1"/>
          </p:cNvSpPr>
          <p:nvPr>
            <p:ph sz="half" idx="13"/>
          </p:nvPr>
        </p:nvSpPr>
        <p:spPr>
          <a:xfrm>
            <a:off x="646799" y="2088000"/>
            <a:ext cx="1890000" cy="1584000"/>
          </a:xfrm>
        </p:spPr>
        <p:txBody>
          <a:bodyPr tIns="72000"/>
          <a:lstStyle>
            <a:lvl1pPr>
              <a:lnSpc>
                <a:spcPct val="110000"/>
              </a:lnSpc>
              <a:spcBef>
                <a:spcPts val="0"/>
              </a:spcBef>
              <a:defRPr sz="1400"/>
            </a:lvl1pPr>
          </a:lstStyle>
          <a:p>
            <a:pPr lvl="0"/>
            <a:r>
              <a:rPr lang="en-GB"/>
              <a:t>Click to edit Master text styles</a:t>
            </a:r>
          </a:p>
        </p:txBody>
      </p:sp>
      <p:sp>
        <p:nvSpPr>
          <p:cNvPr id="55" name="Content Placeholder 3">
            <a:extLst>
              <a:ext uri="{FF2B5EF4-FFF2-40B4-BE49-F238E27FC236}">
                <a16:creationId xmlns:a16="http://schemas.microsoft.com/office/drawing/2014/main" id="{BDCF8022-AEF2-226D-EB67-275068E9BF14}"/>
              </a:ext>
            </a:extLst>
          </p:cNvPr>
          <p:cNvSpPr>
            <a:spLocks noGrp="1"/>
          </p:cNvSpPr>
          <p:nvPr>
            <p:ph sz="half" idx="14"/>
          </p:nvPr>
        </p:nvSpPr>
        <p:spPr>
          <a:xfrm>
            <a:off x="7403103" y="2088000"/>
            <a:ext cx="1889999" cy="1584000"/>
          </a:xfrm>
        </p:spPr>
        <p:txBody>
          <a:bodyPr tIns="72000"/>
          <a:lstStyle>
            <a:lvl1pPr>
              <a:lnSpc>
                <a:spcPct val="110000"/>
              </a:lnSpc>
              <a:defRPr sz="1400"/>
            </a:lvl1pPr>
          </a:lstStyle>
          <a:p>
            <a:pPr lvl="0"/>
            <a:r>
              <a:rPr lang="en-GB"/>
              <a:t>Click to edit Master text styles</a:t>
            </a:r>
          </a:p>
        </p:txBody>
      </p:sp>
      <p:sp>
        <p:nvSpPr>
          <p:cNvPr id="56" name="Content Placeholder 3">
            <a:extLst>
              <a:ext uri="{FF2B5EF4-FFF2-40B4-BE49-F238E27FC236}">
                <a16:creationId xmlns:a16="http://schemas.microsoft.com/office/drawing/2014/main" id="{2A6F81F1-7841-98A6-1D12-1BB75CB05C80}"/>
              </a:ext>
            </a:extLst>
          </p:cNvPr>
          <p:cNvSpPr>
            <a:spLocks noGrp="1"/>
          </p:cNvSpPr>
          <p:nvPr>
            <p:ph sz="half" idx="15"/>
          </p:nvPr>
        </p:nvSpPr>
        <p:spPr>
          <a:xfrm>
            <a:off x="5151002" y="2088000"/>
            <a:ext cx="1889999" cy="1584000"/>
          </a:xfrm>
        </p:spPr>
        <p:txBody>
          <a:bodyPr tIns="72000"/>
          <a:lstStyle>
            <a:lvl1pPr>
              <a:lnSpc>
                <a:spcPct val="110000"/>
              </a:lnSpc>
              <a:defRPr sz="1400"/>
            </a:lvl1pPr>
          </a:lstStyle>
          <a:p>
            <a:pPr lvl="0"/>
            <a:r>
              <a:rPr lang="en-GB"/>
              <a:t>Click to edit Master text styles</a:t>
            </a:r>
          </a:p>
        </p:txBody>
      </p:sp>
      <p:sp>
        <p:nvSpPr>
          <p:cNvPr id="57" name="Content Placeholder 3">
            <a:extLst>
              <a:ext uri="{FF2B5EF4-FFF2-40B4-BE49-F238E27FC236}">
                <a16:creationId xmlns:a16="http://schemas.microsoft.com/office/drawing/2014/main" id="{5E06481F-2833-67FA-9D0A-37D12ED4CE3D}"/>
              </a:ext>
            </a:extLst>
          </p:cNvPr>
          <p:cNvSpPr>
            <a:spLocks noGrp="1"/>
          </p:cNvSpPr>
          <p:nvPr>
            <p:ph sz="half" idx="16"/>
          </p:nvPr>
        </p:nvSpPr>
        <p:spPr>
          <a:xfrm>
            <a:off x="2898900" y="2088000"/>
            <a:ext cx="1889999" cy="1584000"/>
          </a:xfrm>
        </p:spPr>
        <p:txBody>
          <a:bodyPr tIns="72000"/>
          <a:lstStyle>
            <a:lvl1pPr>
              <a:lnSpc>
                <a:spcPct val="110000"/>
              </a:lnSpc>
              <a:defRPr sz="1400"/>
            </a:lvl1pPr>
          </a:lstStyle>
          <a:p>
            <a:pPr lvl="0"/>
            <a:r>
              <a:rPr lang="en-GB"/>
              <a:t>Click to edit Master text styles</a:t>
            </a:r>
          </a:p>
        </p:txBody>
      </p:sp>
      <p:sp>
        <p:nvSpPr>
          <p:cNvPr id="58" name="Content Placeholder 3">
            <a:extLst>
              <a:ext uri="{FF2B5EF4-FFF2-40B4-BE49-F238E27FC236}">
                <a16:creationId xmlns:a16="http://schemas.microsoft.com/office/drawing/2014/main" id="{F61D804A-3CD4-4316-5807-86ECA5329C68}"/>
              </a:ext>
            </a:extLst>
          </p:cNvPr>
          <p:cNvSpPr>
            <a:spLocks noGrp="1"/>
          </p:cNvSpPr>
          <p:nvPr>
            <p:ph sz="half" idx="17"/>
          </p:nvPr>
        </p:nvSpPr>
        <p:spPr>
          <a:xfrm>
            <a:off x="9655202" y="3816000"/>
            <a:ext cx="1889999" cy="1584000"/>
          </a:xfrm>
        </p:spPr>
        <p:txBody>
          <a:bodyPr tIns="72000"/>
          <a:lstStyle>
            <a:lvl1pPr>
              <a:lnSpc>
                <a:spcPct val="110000"/>
              </a:lnSpc>
              <a:defRPr sz="1400"/>
            </a:lvl1pPr>
          </a:lstStyle>
          <a:p>
            <a:pPr lvl="0"/>
            <a:r>
              <a:rPr lang="en-GB"/>
              <a:t>Click to edit Master text styles</a:t>
            </a:r>
          </a:p>
        </p:txBody>
      </p:sp>
      <p:sp>
        <p:nvSpPr>
          <p:cNvPr id="59" name="Content Placeholder 2">
            <a:extLst>
              <a:ext uri="{FF2B5EF4-FFF2-40B4-BE49-F238E27FC236}">
                <a16:creationId xmlns:a16="http://schemas.microsoft.com/office/drawing/2014/main" id="{03FE4AA6-5A19-2AEA-2AC0-C64CBE8E12BA}"/>
              </a:ext>
            </a:extLst>
          </p:cNvPr>
          <p:cNvSpPr>
            <a:spLocks noGrp="1"/>
          </p:cNvSpPr>
          <p:nvPr>
            <p:ph sz="half" idx="18"/>
          </p:nvPr>
        </p:nvSpPr>
        <p:spPr>
          <a:xfrm>
            <a:off x="646799" y="3816000"/>
            <a:ext cx="1890000" cy="1584000"/>
          </a:xfrm>
        </p:spPr>
        <p:txBody>
          <a:bodyPr tIns="72000"/>
          <a:lstStyle>
            <a:lvl1pPr>
              <a:lnSpc>
                <a:spcPct val="110000"/>
              </a:lnSpc>
              <a:defRPr sz="1400"/>
            </a:lvl1pPr>
          </a:lstStyle>
          <a:p>
            <a:pPr lvl="0"/>
            <a:r>
              <a:rPr lang="en-GB"/>
              <a:t>Click to edit Master text styles</a:t>
            </a:r>
          </a:p>
        </p:txBody>
      </p:sp>
      <p:sp>
        <p:nvSpPr>
          <p:cNvPr id="60" name="Content Placeholder 3">
            <a:extLst>
              <a:ext uri="{FF2B5EF4-FFF2-40B4-BE49-F238E27FC236}">
                <a16:creationId xmlns:a16="http://schemas.microsoft.com/office/drawing/2014/main" id="{E94C9FC3-3A3A-1926-7BB5-491EAA82838C}"/>
              </a:ext>
            </a:extLst>
          </p:cNvPr>
          <p:cNvSpPr>
            <a:spLocks noGrp="1"/>
          </p:cNvSpPr>
          <p:nvPr>
            <p:ph sz="half" idx="19"/>
          </p:nvPr>
        </p:nvSpPr>
        <p:spPr>
          <a:xfrm>
            <a:off x="7403103" y="3816000"/>
            <a:ext cx="1889999" cy="1584000"/>
          </a:xfrm>
        </p:spPr>
        <p:txBody>
          <a:bodyPr tIns="72000"/>
          <a:lstStyle>
            <a:lvl1pPr>
              <a:lnSpc>
                <a:spcPct val="110000"/>
              </a:lnSpc>
              <a:defRPr sz="1400"/>
            </a:lvl1pPr>
          </a:lstStyle>
          <a:p>
            <a:pPr lvl="0"/>
            <a:r>
              <a:rPr lang="en-GB"/>
              <a:t>Click to edit Master text styles</a:t>
            </a:r>
          </a:p>
        </p:txBody>
      </p:sp>
      <p:sp>
        <p:nvSpPr>
          <p:cNvPr id="61" name="Content Placeholder 3">
            <a:extLst>
              <a:ext uri="{FF2B5EF4-FFF2-40B4-BE49-F238E27FC236}">
                <a16:creationId xmlns:a16="http://schemas.microsoft.com/office/drawing/2014/main" id="{061D2A8C-7659-B38B-BB36-2600D3C2983B}"/>
              </a:ext>
            </a:extLst>
          </p:cNvPr>
          <p:cNvSpPr>
            <a:spLocks noGrp="1"/>
          </p:cNvSpPr>
          <p:nvPr>
            <p:ph sz="half" idx="20"/>
          </p:nvPr>
        </p:nvSpPr>
        <p:spPr>
          <a:xfrm>
            <a:off x="5151002" y="3816000"/>
            <a:ext cx="1889999" cy="1584000"/>
          </a:xfrm>
        </p:spPr>
        <p:txBody>
          <a:bodyPr tIns="72000"/>
          <a:lstStyle>
            <a:lvl1pPr>
              <a:lnSpc>
                <a:spcPct val="110000"/>
              </a:lnSpc>
              <a:defRPr sz="1400"/>
            </a:lvl1pPr>
          </a:lstStyle>
          <a:p>
            <a:pPr lvl="0"/>
            <a:r>
              <a:rPr lang="en-GB"/>
              <a:t>Click to edit Master text styles</a:t>
            </a:r>
          </a:p>
        </p:txBody>
      </p:sp>
      <p:sp>
        <p:nvSpPr>
          <p:cNvPr id="62" name="Content Placeholder 3">
            <a:extLst>
              <a:ext uri="{FF2B5EF4-FFF2-40B4-BE49-F238E27FC236}">
                <a16:creationId xmlns:a16="http://schemas.microsoft.com/office/drawing/2014/main" id="{C00A0158-31BA-6D4E-42FF-6674602F1C11}"/>
              </a:ext>
            </a:extLst>
          </p:cNvPr>
          <p:cNvSpPr>
            <a:spLocks noGrp="1"/>
          </p:cNvSpPr>
          <p:nvPr>
            <p:ph sz="half" idx="21"/>
          </p:nvPr>
        </p:nvSpPr>
        <p:spPr>
          <a:xfrm>
            <a:off x="2898901" y="3816000"/>
            <a:ext cx="1889999" cy="1584000"/>
          </a:xfrm>
        </p:spPr>
        <p:txBody>
          <a:bodyPr tIns="72000"/>
          <a:lstStyle>
            <a:lvl1pPr>
              <a:lnSpc>
                <a:spcPct val="110000"/>
              </a:lnSpc>
              <a:defRPr sz="1400"/>
            </a:lvl1pPr>
          </a:lstStyle>
          <a:p>
            <a:pPr lvl="0"/>
            <a:r>
              <a:rPr lang="en-GB"/>
              <a:t>Click to edit Master text styles</a:t>
            </a:r>
          </a:p>
        </p:txBody>
      </p:sp>
      <p:cxnSp>
        <p:nvCxnSpPr>
          <p:cNvPr id="63" name="Straight Connector 62">
            <a:extLst>
              <a:ext uri="{FF2B5EF4-FFF2-40B4-BE49-F238E27FC236}">
                <a16:creationId xmlns:a16="http://schemas.microsoft.com/office/drawing/2014/main" id="{85CFFAF3-E8E9-EF85-CAC3-B46E89CA83D4}"/>
              </a:ext>
            </a:extLst>
          </p:cNvPr>
          <p:cNvCxnSpPr/>
          <p:nvPr/>
        </p:nvCxnSpPr>
        <p:spPr>
          <a:xfrm>
            <a:off x="646799"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E81B68E-33CB-7D78-59BD-F55F73B0D721}"/>
              </a:ext>
            </a:extLst>
          </p:cNvPr>
          <p:cNvCxnSpPr>
            <a:cxnSpLocks/>
          </p:cNvCxnSpPr>
          <p:nvPr/>
        </p:nvCxnSpPr>
        <p:spPr>
          <a:xfrm>
            <a:off x="2898900"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1452F94-B923-EEB9-80F0-B2071EB49A43}"/>
              </a:ext>
            </a:extLst>
          </p:cNvPr>
          <p:cNvCxnSpPr>
            <a:cxnSpLocks/>
          </p:cNvCxnSpPr>
          <p:nvPr/>
        </p:nvCxnSpPr>
        <p:spPr>
          <a:xfrm>
            <a:off x="5151002"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85DAED5-EAA4-C882-76DC-3CC86089BAB5}"/>
              </a:ext>
            </a:extLst>
          </p:cNvPr>
          <p:cNvCxnSpPr>
            <a:cxnSpLocks/>
          </p:cNvCxnSpPr>
          <p:nvPr/>
        </p:nvCxnSpPr>
        <p:spPr>
          <a:xfrm>
            <a:off x="7403103"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CF6E123-41FF-E05E-A339-C1502E1641CA}"/>
              </a:ext>
            </a:extLst>
          </p:cNvPr>
          <p:cNvCxnSpPr>
            <a:cxnSpLocks/>
          </p:cNvCxnSpPr>
          <p:nvPr/>
        </p:nvCxnSpPr>
        <p:spPr>
          <a:xfrm>
            <a:off x="9655202"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16B9132-C6D0-E703-C8E1-39ED505E2D69}"/>
              </a:ext>
            </a:extLst>
          </p:cNvPr>
          <p:cNvCxnSpPr>
            <a:cxnSpLocks/>
          </p:cNvCxnSpPr>
          <p:nvPr/>
        </p:nvCxnSpPr>
        <p:spPr>
          <a:xfrm>
            <a:off x="9655202"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6BAEB8C-19F6-A03F-3FAB-86DA43FCB41B}"/>
              </a:ext>
            </a:extLst>
          </p:cNvPr>
          <p:cNvCxnSpPr>
            <a:cxnSpLocks/>
          </p:cNvCxnSpPr>
          <p:nvPr/>
        </p:nvCxnSpPr>
        <p:spPr>
          <a:xfrm>
            <a:off x="7403103"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B0667ED-7D57-AB7D-AC98-0DD1B3A47BA7}"/>
              </a:ext>
            </a:extLst>
          </p:cNvPr>
          <p:cNvCxnSpPr>
            <a:cxnSpLocks/>
          </p:cNvCxnSpPr>
          <p:nvPr/>
        </p:nvCxnSpPr>
        <p:spPr>
          <a:xfrm>
            <a:off x="5151002"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BCB4A88-F34F-4591-5173-DA1136556BAE}"/>
              </a:ext>
            </a:extLst>
          </p:cNvPr>
          <p:cNvCxnSpPr>
            <a:cxnSpLocks/>
          </p:cNvCxnSpPr>
          <p:nvPr/>
        </p:nvCxnSpPr>
        <p:spPr>
          <a:xfrm>
            <a:off x="2898899"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B783A07-4B99-1160-7F78-05BB8696CFE5}"/>
              </a:ext>
            </a:extLst>
          </p:cNvPr>
          <p:cNvCxnSpPr>
            <a:cxnSpLocks/>
          </p:cNvCxnSpPr>
          <p:nvPr/>
        </p:nvCxnSpPr>
        <p:spPr>
          <a:xfrm>
            <a:off x="646799"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FEC3FAE-D3D4-C332-652A-CB7D41999DF3}"/>
              </a:ext>
            </a:extLst>
          </p:cNvPr>
          <p:cNvCxnSpPr/>
          <p:nvPr/>
        </p:nvCxnSpPr>
        <p:spPr>
          <a:xfrm>
            <a:off x="646799"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2BDCF90-D728-0B5C-A969-94B1485FE722}"/>
              </a:ext>
            </a:extLst>
          </p:cNvPr>
          <p:cNvCxnSpPr>
            <a:cxnSpLocks/>
          </p:cNvCxnSpPr>
          <p:nvPr/>
        </p:nvCxnSpPr>
        <p:spPr>
          <a:xfrm>
            <a:off x="2898900"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7A78D56-28F0-05FA-D1F8-16A61D7A1760}"/>
              </a:ext>
            </a:extLst>
          </p:cNvPr>
          <p:cNvCxnSpPr>
            <a:cxnSpLocks/>
          </p:cNvCxnSpPr>
          <p:nvPr/>
        </p:nvCxnSpPr>
        <p:spPr>
          <a:xfrm>
            <a:off x="5151002"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2EA9B03-52D9-C71F-4726-65CD619B7CBB}"/>
              </a:ext>
            </a:extLst>
          </p:cNvPr>
          <p:cNvCxnSpPr>
            <a:cxnSpLocks/>
          </p:cNvCxnSpPr>
          <p:nvPr/>
        </p:nvCxnSpPr>
        <p:spPr>
          <a:xfrm>
            <a:off x="7403103"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48D879F-E060-D1A7-C1F4-A68CA3AA65FF}"/>
              </a:ext>
            </a:extLst>
          </p:cNvPr>
          <p:cNvCxnSpPr>
            <a:cxnSpLocks/>
          </p:cNvCxnSpPr>
          <p:nvPr/>
        </p:nvCxnSpPr>
        <p:spPr>
          <a:xfrm>
            <a:off x="9655202"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571918F-3841-A733-F8B7-D8A141C33E64}"/>
              </a:ext>
            </a:extLst>
          </p:cNvPr>
          <p:cNvCxnSpPr>
            <a:cxnSpLocks/>
          </p:cNvCxnSpPr>
          <p:nvPr/>
        </p:nvCxnSpPr>
        <p:spPr>
          <a:xfrm>
            <a:off x="9655202"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82838F2-9DFD-FFE3-212F-EFC1504DEE19}"/>
              </a:ext>
            </a:extLst>
          </p:cNvPr>
          <p:cNvCxnSpPr>
            <a:cxnSpLocks/>
          </p:cNvCxnSpPr>
          <p:nvPr/>
        </p:nvCxnSpPr>
        <p:spPr>
          <a:xfrm>
            <a:off x="7403103"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74E42FC-D670-E565-14BA-1AAB38C1C4B0}"/>
              </a:ext>
            </a:extLst>
          </p:cNvPr>
          <p:cNvCxnSpPr>
            <a:cxnSpLocks/>
          </p:cNvCxnSpPr>
          <p:nvPr/>
        </p:nvCxnSpPr>
        <p:spPr>
          <a:xfrm>
            <a:off x="5151002"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EEE5EF3-44C6-7943-46CF-31EF1749041C}"/>
              </a:ext>
            </a:extLst>
          </p:cNvPr>
          <p:cNvCxnSpPr>
            <a:cxnSpLocks/>
          </p:cNvCxnSpPr>
          <p:nvPr/>
        </p:nvCxnSpPr>
        <p:spPr>
          <a:xfrm>
            <a:off x="2898899"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E00EDC5-63B9-A0F2-B487-FF8218331BC5}"/>
              </a:ext>
            </a:extLst>
          </p:cNvPr>
          <p:cNvCxnSpPr>
            <a:cxnSpLocks/>
          </p:cNvCxnSpPr>
          <p:nvPr/>
        </p:nvCxnSpPr>
        <p:spPr>
          <a:xfrm>
            <a:off x="646799"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83" name="Title Placeholder 1">
            <a:extLst>
              <a:ext uri="{FF2B5EF4-FFF2-40B4-BE49-F238E27FC236}">
                <a16:creationId xmlns:a16="http://schemas.microsoft.com/office/drawing/2014/main" id="{624D8BDC-54DE-9FC6-30F8-34610BD971D2}"/>
              </a:ext>
            </a:extLst>
          </p:cNvPr>
          <p:cNvSpPr>
            <a:spLocks noGrp="1"/>
          </p:cNvSpPr>
          <p:nvPr>
            <p:ph type="title"/>
          </p:nvPr>
        </p:nvSpPr>
        <p:spPr>
          <a:xfrm>
            <a:off x="648000" y="360000"/>
            <a:ext cx="10897200" cy="900000"/>
          </a:xfrm>
          <a:prstGeom prst="rect">
            <a:avLst/>
          </a:prstGeom>
        </p:spPr>
        <p:txBody>
          <a:bodyPr vert="horz" lIns="0" tIns="90000" rIns="0" bIns="0" rtlCol="0" anchor="t" anchorCtr="0">
            <a:noAutofit/>
          </a:bodyPr>
          <a:lstStyle>
            <a:lvl1pPr>
              <a:defRPr sz="3200"/>
            </a:lvl1pPr>
          </a:lstStyle>
          <a:p>
            <a:r>
              <a:rPr lang="en-GB"/>
              <a:t>Click to edit Master title style</a:t>
            </a:r>
            <a:endParaRPr lang="en-US" dirty="0"/>
          </a:p>
        </p:txBody>
      </p:sp>
      <p:cxnSp>
        <p:nvCxnSpPr>
          <p:cNvPr id="84" name="Straight Connector 83">
            <a:extLst>
              <a:ext uri="{FF2B5EF4-FFF2-40B4-BE49-F238E27FC236}">
                <a16:creationId xmlns:a16="http://schemas.microsoft.com/office/drawing/2014/main" id="{10C45CFC-5C37-AE58-47F2-0B43859111FB}"/>
              </a:ext>
            </a:extLst>
          </p:cNvPr>
          <p:cNvCxnSpPr/>
          <p:nvPr/>
        </p:nvCxnSpPr>
        <p:spPr>
          <a:xfrm>
            <a:off x="646800" y="1296000"/>
            <a:ext cx="108972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047431"/>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Key Facts: Title, Subtitle and Content">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CED87892-08A5-4102-44A7-C4C299B9A6E2}"/>
              </a:ext>
            </a:extLst>
          </p:cNvPr>
          <p:cNvSpPr/>
          <p:nvPr/>
        </p:nvSpPr>
        <p:spPr>
          <a:xfrm>
            <a:off x="0" y="5560221"/>
            <a:ext cx="12192000"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BCBB7E9E-B07B-E2D1-9CC0-28016E295B7A}"/>
              </a:ext>
            </a:extLst>
          </p:cNvPr>
          <p:cNvPicPr>
            <a:picLocks noChangeAspect="1"/>
          </p:cNvPicPr>
          <p:nvPr/>
        </p:nvPicPr>
        <p:blipFill>
          <a:blip r:embed="rId2"/>
          <a:srcRect/>
          <a:stretch/>
        </p:blipFill>
        <p:spPr>
          <a:xfrm>
            <a:off x="648000" y="5868000"/>
            <a:ext cx="1876881" cy="720000"/>
          </a:xfrm>
          <a:prstGeom prst="rect">
            <a:avLst/>
          </a:prstGeom>
        </p:spPr>
      </p:pic>
      <p:sp>
        <p:nvSpPr>
          <p:cNvPr id="3" name="Content Placeholder 2">
            <a:extLst>
              <a:ext uri="{FF2B5EF4-FFF2-40B4-BE49-F238E27FC236}">
                <a16:creationId xmlns:a16="http://schemas.microsoft.com/office/drawing/2014/main" id="{31EB02A7-D1F3-7447-B6C8-EFD14210E593}"/>
              </a:ext>
            </a:extLst>
          </p:cNvPr>
          <p:cNvSpPr>
            <a:spLocks noGrp="1"/>
          </p:cNvSpPr>
          <p:nvPr>
            <p:ph sz="half" idx="1"/>
          </p:nvPr>
        </p:nvSpPr>
        <p:spPr>
          <a:xfrm>
            <a:off x="646799" y="1512000"/>
            <a:ext cx="10895999" cy="540000"/>
          </a:xfrm>
        </p:spPr>
        <p:txBody>
          <a:bodyPr tIns="0" bIns="0"/>
          <a:lstStyle>
            <a:lvl1pPr>
              <a:lnSpc>
                <a:spcPct val="100000"/>
              </a:lnSpc>
              <a:defRPr sz="2000" b="0"/>
            </a:lvl1pPr>
          </a:lstStyle>
          <a:p>
            <a:pPr lvl="0"/>
            <a:r>
              <a:rPr lang="en-GB"/>
              <a:t>Click to edit Master text styles</a:t>
            </a:r>
          </a:p>
        </p:txBody>
      </p:sp>
      <p:sp>
        <p:nvSpPr>
          <p:cNvPr id="4" name="Content Placeholder 3">
            <a:extLst>
              <a:ext uri="{FF2B5EF4-FFF2-40B4-BE49-F238E27FC236}">
                <a16:creationId xmlns:a16="http://schemas.microsoft.com/office/drawing/2014/main" id="{2A1B0C87-DC4A-8745-9F36-E5843386689F}"/>
              </a:ext>
            </a:extLst>
          </p:cNvPr>
          <p:cNvSpPr>
            <a:spLocks noGrp="1"/>
          </p:cNvSpPr>
          <p:nvPr>
            <p:ph sz="half" idx="2"/>
          </p:nvPr>
        </p:nvSpPr>
        <p:spPr>
          <a:xfrm>
            <a:off x="9655202" y="2088000"/>
            <a:ext cx="1889999" cy="1584000"/>
          </a:xfrm>
        </p:spPr>
        <p:txBody>
          <a:bodyPr tIns="72000"/>
          <a:lstStyle>
            <a:lvl1pPr>
              <a:lnSpc>
                <a:spcPct val="110000"/>
              </a:lnSpc>
              <a:defRPr sz="1400"/>
            </a:lvl1pPr>
          </a:lstStyle>
          <a:p>
            <a:pPr lvl="0"/>
            <a:r>
              <a:rPr lang="en-GB"/>
              <a:t>Click to edit Master text styles</a:t>
            </a:r>
          </a:p>
        </p:txBody>
      </p:sp>
      <p:sp>
        <p:nvSpPr>
          <p:cNvPr id="13" name="Content Placeholder 2">
            <a:extLst>
              <a:ext uri="{FF2B5EF4-FFF2-40B4-BE49-F238E27FC236}">
                <a16:creationId xmlns:a16="http://schemas.microsoft.com/office/drawing/2014/main" id="{B50B0014-AA03-3248-8D0D-51DE65E6FACC}"/>
              </a:ext>
            </a:extLst>
          </p:cNvPr>
          <p:cNvSpPr>
            <a:spLocks noGrp="1"/>
          </p:cNvSpPr>
          <p:nvPr>
            <p:ph sz="half" idx="13"/>
          </p:nvPr>
        </p:nvSpPr>
        <p:spPr>
          <a:xfrm>
            <a:off x="646799" y="2088000"/>
            <a:ext cx="1890000" cy="1584000"/>
          </a:xfrm>
        </p:spPr>
        <p:txBody>
          <a:bodyPr tIns="72000"/>
          <a:lstStyle>
            <a:lvl1pPr>
              <a:lnSpc>
                <a:spcPct val="110000"/>
              </a:lnSpc>
              <a:spcBef>
                <a:spcPts val="0"/>
              </a:spcBef>
              <a:defRPr sz="1400"/>
            </a:lvl1pPr>
          </a:lstStyle>
          <a:p>
            <a:pPr lvl="0"/>
            <a:r>
              <a:rPr lang="en-GB"/>
              <a:t>Click to edit Master text styles</a:t>
            </a:r>
          </a:p>
        </p:txBody>
      </p:sp>
      <p:sp>
        <p:nvSpPr>
          <p:cNvPr id="14" name="Content Placeholder 3">
            <a:extLst>
              <a:ext uri="{FF2B5EF4-FFF2-40B4-BE49-F238E27FC236}">
                <a16:creationId xmlns:a16="http://schemas.microsoft.com/office/drawing/2014/main" id="{39DD1DFB-90FF-7643-84BB-9BDCFF131E4F}"/>
              </a:ext>
            </a:extLst>
          </p:cNvPr>
          <p:cNvSpPr>
            <a:spLocks noGrp="1"/>
          </p:cNvSpPr>
          <p:nvPr>
            <p:ph sz="half" idx="14"/>
          </p:nvPr>
        </p:nvSpPr>
        <p:spPr>
          <a:xfrm>
            <a:off x="7403103" y="2088000"/>
            <a:ext cx="1889999" cy="1584000"/>
          </a:xfrm>
        </p:spPr>
        <p:txBody>
          <a:bodyPr tIns="72000"/>
          <a:lstStyle>
            <a:lvl1pPr>
              <a:lnSpc>
                <a:spcPct val="110000"/>
              </a:lnSpc>
              <a:defRPr sz="1400"/>
            </a:lvl1pPr>
          </a:lstStyle>
          <a:p>
            <a:pPr lvl="0"/>
            <a:r>
              <a:rPr lang="en-GB"/>
              <a:t>Click to edit Master text styles</a:t>
            </a:r>
          </a:p>
        </p:txBody>
      </p:sp>
      <p:sp>
        <p:nvSpPr>
          <p:cNvPr id="15" name="Content Placeholder 3">
            <a:extLst>
              <a:ext uri="{FF2B5EF4-FFF2-40B4-BE49-F238E27FC236}">
                <a16:creationId xmlns:a16="http://schemas.microsoft.com/office/drawing/2014/main" id="{94C5C5F1-5CCA-5949-8E9D-8BBB5EFBC1E1}"/>
              </a:ext>
            </a:extLst>
          </p:cNvPr>
          <p:cNvSpPr>
            <a:spLocks noGrp="1"/>
          </p:cNvSpPr>
          <p:nvPr>
            <p:ph sz="half" idx="15"/>
          </p:nvPr>
        </p:nvSpPr>
        <p:spPr>
          <a:xfrm>
            <a:off x="5151002" y="2088000"/>
            <a:ext cx="1889999" cy="1584000"/>
          </a:xfrm>
        </p:spPr>
        <p:txBody>
          <a:bodyPr tIns="72000"/>
          <a:lstStyle>
            <a:lvl1pPr>
              <a:lnSpc>
                <a:spcPct val="110000"/>
              </a:lnSpc>
              <a:defRPr sz="1400"/>
            </a:lvl1pPr>
          </a:lstStyle>
          <a:p>
            <a:pPr lvl="0"/>
            <a:r>
              <a:rPr lang="en-GB"/>
              <a:t>Click to edit Master text styles</a:t>
            </a:r>
          </a:p>
        </p:txBody>
      </p:sp>
      <p:sp>
        <p:nvSpPr>
          <p:cNvPr id="16" name="Content Placeholder 3">
            <a:extLst>
              <a:ext uri="{FF2B5EF4-FFF2-40B4-BE49-F238E27FC236}">
                <a16:creationId xmlns:a16="http://schemas.microsoft.com/office/drawing/2014/main" id="{560B2B6C-90B2-F442-B1E2-B07E82B370F3}"/>
              </a:ext>
            </a:extLst>
          </p:cNvPr>
          <p:cNvSpPr>
            <a:spLocks noGrp="1"/>
          </p:cNvSpPr>
          <p:nvPr>
            <p:ph sz="half" idx="16"/>
          </p:nvPr>
        </p:nvSpPr>
        <p:spPr>
          <a:xfrm>
            <a:off x="2898900" y="2088000"/>
            <a:ext cx="1889999" cy="1584000"/>
          </a:xfrm>
        </p:spPr>
        <p:txBody>
          <a:bodyPr tIns="72000"/>
          <a:lstStyle>
            <a:lvl1pPr>
              <a:lnSpc>
                <a:spcPct val="110000"/>
              </a:lnSpc>
              <a:defRPr sz="1400"/>
            </a:lvl1pPr>
          </a:lstStyle>
          <a:p>
            <a:pPr lvl="0"/>
            <a:r>
              <a:rPr lang="en-GB"/>
              <a:t>Click to edit Master text styles</a:t>
            </a:r>
          </a:p>
        </p:txBody>
      </p:sp>
      <p:sp>
        <p:nvSpPr>
          <p:cNvPr id="22" name="Content Placeholder 3">
            <a:extLst>
              <a:ext uri="{FF2B5EF4-FFF2-40B4-BE49-F238E27FC236}">
                <a16:creationId xmlns:a16="http://schemas.microsoft.com/office/drawing/2014/main" id="{57538AF2-4BAD-4D4E-B4FA-5E8150E9714C}"/>
              </a:ext>
            </a:extLst>
          </p:cNvPr>
          <p:cNvSpPr>
            <a:spLocks noGrp="1"/>
          </p:cNvSpPr>
          <p:nvPr>
            <p:ph sz="half" idx="17"/>
          </p:nvPr>
        </p:nvSpPr>
        <p:spPr>
          <a:xfrm>
            <a:off x="9655202" y="3816000"/>
            <a:ext cx="1889999" cy="1584000"/>
          </a:xfrm>
        </p:spPr>
        <p:txBody>
          <a:bodyPr tIns="72000"/>
          <a:lstStyle>
            <a:lvl1pPr>
              <a:lnSpc>
                <a:spcPct val="110000"/>
              </a:lnSpc>
              <a:defRPr sz="1400"/>
            </a:lvl1pPr>
          </a:lstStyle>
          <a:p>
            <a:pPr lvl="0"/>
            <a:r>
              <a:rPr lang="en-GB"/>
              <a:t>Click to edit Master text styles</a:t>
            </a:r>
          </a:p>
        </p:txBody>
      </p:sp>
      <p:sp>
        <p:nvSpPr>
          <p:cNvPr id="23" name="Content Placeholder 2">
            <a:extLst>
              <a:ext uri="{FF2B5EF4-FFF2-40B4-BE49-F238E27FC236}">
                <a16:creationId xmlns:a16="http://schemas.microsoft.com/office/drawing/2014/main" id="{A22A0EA2-3C01-6B46-A4AE-5270E92F63D0}"/>
              </a:ext>
            </a:extLst>
          </p:cNvPr>
          <p:cNvSpPr>
            <a:spLocks noGrp="1"/>
          </p:cNvSpPr>
          <p:nvPr>
            <p:ph sz="half" idx="18"/>
          </p:nvPr>
        </p:nvSpPr>
        <p:spPr>
          <a:xfrm>
            <a:off x="646799" y="3816000"/>
            <a:ext cx="1890000" cy="1584000"/>
          </a:xfrm>
        </p:spPr>
        <p:txBody>
          <a:bodyPr tIns="72000"/>
          <a:lstStyle>
            <a:lvl1pPr>
              <a:lnSpc>
                <a:spcPct val="110000"/>
              </a:lnSpc>
              <a:defRPr sz="1400"/>
            </a:lvl1pPr>
          </a:lstStyle>
          <a:p>
            <a:pPr lvl="0"/>
            <a:r>
              <a:rPr lang="en-GB"/>
              <a:t>Click to edit Master text styles</a:t>
            </a:r>
          </a:p>
        </p:txBody>
      </p:sp>
      <p:sp>
        <p:nvSpPr>
          <p:cNvPr id="24" name="Content Placeholder 3">
            <a:extLst>
              <a:ext uri="{FF2B5EF4-FFF2-40B4-BE49-F238E27FC236}">
                <a16:creationId xmlns:a16="http://schemas.microsoft.com/office/drawing/2014/main" id="{3413D288-568F-E343-84C5-44DFD7273C43}"/>
              </a:ext>
            </a:extLst>
          </p:cNvPr>
          <p:cNvSpPr>
            <a:spLocks noGrp="1"/>
          </p:cNvSpPr>
          <p:nvPr>
            <p:ph sz="half" idx="19"/>
          </p:nvPr>
        </p:nvSpPr>
        <p:spPr>
          <a:xfrm>
            <a:off x="7403103" y="3816000"/>
            <a:ext cx="1889999" cy="1584000"/>
          </a:xfrm>
        </p:spPr>
        <p:txBody>
          <a:bodyPr tIns="72000"/>
          <a:lstStyle>
            <a:lvl1pPr>
              <a:lnSpc>
                <a:spcPct val="110000"/>
              </a:lnSpc>
              <a:defRPr sz="1400"/>
            </a:lvl1pPr>
          </a:lstStyle>
          <a:p>
            <a:pPr lvl="0"/>
            <a:r>
              <a:rPr lang="en-GB"/>
              <a:t>Click to edit Master text styles</a:t>
            </a:r>
          </a:p>
        </p:txBody>
      </p:sp>
      <p:sp>
        <p:nvSpPr>
          <p:cNvPr id="25" name="Content Placeholder 3">
            <a:extLst>
              <a:ext uri="{FF2B5EF4-FFF2-40B4-BE49-F238E27FC236}">
                <a16:creationId xmlns:a16="http://schemas.microsoft.com/office/drawing/2014/main" id="{B224AB1E-6BC1-D345-B384-1F01F7F918F9}"/>
              </a:ext>
            </a:extLst>
          </p:cNvPr>
          <p:cNvSpPr>
            <a:spLocks noGrp="1"/>
          </p:cNvSpPr>
          <p:nvPr>
            <p:ph sz="half" idx="20"/>
          </p:nvPr>
        </p:nvSpPr>
        <p:spPr>
          <a:xfrm>
            <a:off x="5151002" y="3816000"/>
            <a:ext cx="1889999" cy="1584000"/>
          </a:xfrm>
        </p:spPr>
        <p:txBody>
          <a:bodyPr tIns="72000"/>
          <a:lstStyle>
            <a:lvl1pPr>
              <a:lnSpc>
                <a:spcPct val="110000"/>
              </a:lnSpc>
              <a:defRPr sz="1400"/>
            </a:lvl1pPr>
          </a:lstStyle>
          <a:p>
            <a:pPr lvl="0"/>
            <a:r>
              <a:rPr lang="en-GB"/>
              <a:t>Click to edit Master text styles</a:t>
            </a:r>
          </a:p>
        </p:txBody>
      </p:sp>
      <p:sp>
        <p:nvSpPr>
          <p:cNvPr id="26" name="Content Placeholder 3">
            <a:extLst>
              <a:ext uri="{FF2B5EF4-FFF2-40B4-BE49-F238E27FC236}">
                <a16:creationId xmlns:a16="http://schemas.microsoft.com/office/drawing/2014/main" id="{89B99304-BFF3-AE4C-95E1-07861F4C5DE7}"/>
              </a:ext>
            </a:extLst>
          </p:cNvPr>
          <p:cNvSpPr>
            <a:spLocks noGrp="1"/>
          </p:cNvSpPr>
          <p:nvPr>
            <p:ph sz="half" idx="21"/>
          </p:nvPr>
        </p:nvSpPr>
        <p:spPr>
          <a:xfrm>
            <a:off x="2898901" y="3816000"/>
            <a:ext cx="1889999" cy="1584000"/>
          </a:xfrm>
        </p:spPr>
        <p:txBody>
          <a:bodyPr tIns="72000"/>
          <a:lstStyle>
            <a:lvl1pPr>
              <a:lnSpc>
                <a:spcPct val="110000"/>
              </a:lnSpc>
              <a:defRPr sz="1400"/>
            </a:lvl1pPr>
          </a:lstStyle>
          <a:p>
            <a:pPr lvl="0"/>
            <a:r>
              <a:rPr lang="en-GB"/>
              <a:t>Click to edit Master text styles</a:t>
            </a:r>
          </a:p>
        </p:txBody>
      </p:sp>
      <p:cxnSp>
        <p:nvCxnSpPr>
          <p:cNvPr id="27" name="Straight Connector 26">
            <a:extLst>
              <a:ext uri="{FF2B5EF4-FFF2-40B4-BE49-F238E27FC236}">
                <a16:creationId xmlns:a16="http://schemas.microsoft.com/office/drawing/2014/main" id="{E84E7647-958D-EA4A-996C-8E5661BEC3FB}"/>
              </a:ext>
            </a:extLst>
          </p:cNvPr>
          <p:cNvCxnSpPr/>
          <p:nvPr/>
        </p:nvCxnSpPr>
        <p:spPr>
          <a:xfrm>
            <a:off x="646799"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A887F0A-CF34-0D4A-9A8A-D7B269184390}"/>
              </a:ext>
            </a:extLst>
          </p:cNvPr>
          <p:cNvCxnSpPr>
            <a:cxnSpLocks/>
          </p:cNvCxnSpPr>
          <p:nvPr/>
        </p:nvCxnSpPr>
        <p:spPr>
          <a:xfrm>
            <a:off x="2898900"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48F6793-C6E9-8541-BD44-815D1EE27645}"/>
              </a:ext>
            </a:extLst>
          </p:cNvPr>
          <p:cNvCxnSpPr>
            <a:cxnSpLocks/>
          </p:cNvCxnSpPr>
          <p:nvPr/>
        </p:nvCxnSpPr>
        <p:spPr>
          <a:xfrm>
            <a:off x="5151002"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8335D36-1ED2-5C4E-BDBA-8E9259090CAA}"/>
              </a:ext>
            </a:extLst>
          </p:cNvPr>
          <p:cNvCxnSpPr>
            <a:cxnSpLocks/>
          </p:cNvCxnSpPr>
          <p:nvPr/>
        </p:nvCxnSpPr>
        <p:spPr>
          <a:xfrm>
            <a:off x="7403103"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9F02A3-F09A-E046-913E-166DF451DB0D}"/>
              </a:ext>
            </a:extLst>
          </p:cNvPr>
          <p:cNvCxnSpPr>
            <a:cxnSpLocks/>
          </p:cNvCxnSpPr>
          <p:nvPr/>
        </p:nvCxnSpPr>
        <p:spPr>
          <a:xfrm>
            <a:off x="9655202"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75941F-98A2-FC43-83FB-F9CA6A2A88C9}"/>
              </a:ext>
            </a:extLst>
          </p:cNvPr>
          <p:cNvCxnSpPr>
            <a:cxnSpLocks/>
          </p:cNvCxnSpPr>
          <p:nvPr/>
        </p:nvCxnSpPr>
        <p:spPr>
          <a:xfrm>
            <a:off x="9655202"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D196974-50F2-8C49-BA5B-7C847E67BD90}"/>
              </a:ext>
            </a:extLst>
          </p:cNvPr>
          <p:cNvCxnSpPr>
            <a:cxnSpLocks/>
          </p:cNvCxnSpPr>
          <p:nvPr/>
        </p:nvCxnSpPr>
        <p:spPr>
          <a:xfrm>
            <a:off x="7403103"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A447578-30F4-D741-8A58-2A2E5D5A3666}"/>
              </a:ext>
            </a:extLst>
          </p:cNvPr>
          <p:cNvCxnSpPr>
            <a:cxnSpLocks/>
          </p:cNvCxnSpPr>
          <p:nvPr/>
        </p:nvCxnSpPr>
        <p:spPr>
          <a:xfrm>
            <a:off x="5151002"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8E842A5-EC78-6B47-875C-B544B97B8B37}"/>
              </a:ext>
            </a:extLst>
          </p:cNvPr>
          <p:cNvCxnSpPr>
            <a:cxnSpLocks/>
          </p:cNvCxnSpPr>
          <p:nvPr/>
        </p:nvCxnSpPr>
        <p:spPr>
          <a:xfrm>
            <a:off x="2898899"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C828995-4DE7-BE42-8B12-7CE84388D3FA}"/>
              </a:ext>
            </a:extLst>
          </p:cNvPr>
          <p:cNvCxnSpPr>
            <a:cxnSpLocks/>
          </p:cNvCxnSpPr>
          <p:nvPr/>
        </p:nvCxnSpPr>
        <p:spPr>
          <a:xfrm>
            <a:off x="646799"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B7809C8-CE15-8A48-B908-1C577E6F9DD3}"/>
              </a:ext>
            </a:extLst>
          </p:cNvPr>
          <p:cNvCxnSpPr/>
          <p:nvPr/>
        </p:nvCxnSpPr>
        <p:spPr>
          <a:xfrm>
            <a:off x="646799"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516FD81-C472-914F-9BF6-15434C79B9A1}"/>
              </a:ext>
            </a:extLst>
          </p:cNvPr>
          <p:cNvCxnSpPr>
            <a:cxnSpLocks/>
          </p:cNvCxnSpPr>
          <p:nvPr/>
        </p:nvCxnSpPr>
        <p:spPr>
          <a:xfrm>
            <a:off x="2898900"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788FD43-6257-5441-B070-383948FF4130}"/>
              </a:ext>
            </a:extLst>
          </p:cNvPr>
          <p:cNvCxnSpPr>
            <a:cxnSpLocks/>
          </p:cNvCxnSpPr>
          <p:nvPr/>
        </p:nvCxnSpPr>
        <p:spPr>
          <a:xfrm>
            <a:off x="5151002"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7CCDE49-AE0E-114F-8C32-C3D0C8DAD705}"/>
              </a:ext>
            </a:extLst>
          </p:cNvPr>
          <p:cNvCxnSpPr>
            <a:cxnSpLocks/>
          </p:cNvCxnSpPr>
          <p:nvPr/>
        </p:nvCxnSpPr>
        <p:spPr>
          <a:xfrm>
            <a:off x="7403103"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DC7283F-68D9-E442-8B6B-3510431AC13D}"/>
              </a:ext>
            </a:extLst>
          </p:cNvPr>
          <p:cNvCxnSpPr>
            <a:cxnSpLocks/>
          </p:cNvCxnSpPr>
          <p:nvPr/>
        </p:nvCxnSpPr>
        <p:spPr>
          <a:xfrm>
            <a:off x="9655202"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0268833-911B-AF4A-B44D-A2BB0C328CD0}"/>
              </a:ext>
            </a:extLst>
          </p:cNvPr>
          <p:cNvCxnSpPr>
            <a:cxnSpLocks/>
          </p:cNvCxnSpPr>
          <p:nvPr/>
        </p:nvCxnSpPr>
        <p:spPr>
          <a:xfrm>
            <a:off x="9655202"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6826D31-44F3-9543-AE12-1E54E86F0C4E}"/>
              </a:ext>
            </a:extLst>
          </p:cNvPr>
          <p:cNvCxnSpPr>
            <a:cxnSpLocks/>
          </p:cNvCxnSpPr>
          <p:nvPr/>
        </p:nvCxnSpPr>
        <p:spPr>
          <a:xfrm>
            <a:off x="7403103"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FEC9186-105C-AD48-9D3E-E5208469F440}"/>
              </a:ext>
            </a:extLst>
          </p:cNvPr>
          <p:cNvCxnSpPr>
            <a:cxnSpLocks/>
          </p:cNvCxnSpPr>
          <p:nvPr/>
        </p:nvCxnSpPr>
        <p:spPr>
          <a:xfrm>
            <a:off x="5151002"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A3D0D2F-8CC4-2343-9546-0AB82166A1DE}"/>
              </a:ext>
            </a:extLst>
          </p:cNvPr>
          <p:cNvCxnSpPr>
            <a:cxnSpLocks/>
          </p:cNvCxnSpPr>
          <p:nvPr/>
        </p:nvCxnSpPr>
        <p:spPr>
          <a:xfrm>
            <a:off x="2898899"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334D76F-F764-4B42-B5F8-6050178C14F3}"/>
              </a:ext>
            </a:extLst>
          </p:cNvPr>
          <p:cNvCxnSpPr>
            <a:cxnSpLocks/>
          </p:cNvCxnSpPr>
          <p:nvPr/>
        </p:nvCxnSpPr>
        <p:spPr>
          <a:xfrm>
            <a:off x="646799"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39" name="Footer Placeholder 4">
            <a:extLst>
              <a:ext uri="{FF2B5EF4-FFF2-40B4-BE49-F238E27FC236}">
                <a16:creationId xmlns:a16="http://schemas.microsoft.com/office/drawing/2014/main" id="{D1C951CE-EFED-6A17-51F0-8BDA5931EEF3}"/>
              </a:ext>
            </a:extLst>
          </p:cNvPr>
          <p:cNvSpPr>
            <a:spLocks noGrp="1"/>
          </p:cNvSpPr>
          <p:nvPr>
            <p:ph type="ftr" sz="quarter" idx="3"/>
          </p:nvPr>
        </p:nvSpPr>
        <p:spPr>
          <a:xfrm>
            <a:off x="6684000" y="6136221"/>
            <a:ext cx="4320000" cy="720000"/>
          </a:xfrm>
          <a:prstGeom prst="rect">
            <a:avLst/>
          </a:prstGeom>
        </p:spPr>
        <p:txBody>
          <a:bodyPr vert="horz" lIns="0" tIns="0" rIns="0" bIns="432000" rtlCol="0" anchor="b" anchorCtr="0"/>
          <a:lstStyle>
            <a:lvl1pPr algn="l">
              <a:defRPr sz="1200">
                <a:solidFill>
                  <a:schemeClr val="tx1"/>
                </a:solidFill>
              </a:defRPr>
            </a:lvl1pPr>
          </a:lstStyle>
          <a:p>
            <a:pPr algn="r"/>
            <a:r>
              <a:rPr lang="en-US"/>
              <a:t>Presentation name</a:t>
            </a:r>
            <a:endParaRPr lang="en-US" dirty="0"/>
          </a:p>
        </p:txBody>
      </p:sp>
      <p:sp>
        <p:nvSpPr>
          <p:cNvPr id="40" name="Slide Number Placeholder 5">
            <a:extLst>
              <a:ext uri="{FF2B5EF4-FFF2-40B4-BE49-F238E27FC236}">
                <a16:creationId xmlns:a16="http://schemas.microsoft.com/office/drawing/2014/main" id="{06B8B23E-2F87-243B-8588-FCFDDC8D3DBF}"/>
              </a:ext>
            </a:extLst>
          </p:cNvPr>
          <p:cNvSpPr>
            <a:spLocks noGrp="1"/>
          </p:cNvSpPr>
          <p:nvPr>
            <p:ph type="sldNum" sz="quarter" idx="4"/>
          </p:nvPr>
        </p:nvSpPr>
        <p:spPr>
          <a:xfrm>
            <a:off x="11004000" y="6136221"/>
            <a:ext cx="540000" cy="720000"/>
          </a:xfrm>
          <a:prstGeom prst="rect">
            <a:avLst/>
          </a:prstGeom>
        </p:spPr>
        <p:txBody>
          <a:bodyPr vert="horz" lIns="0" tIns="0" rIns="0" bIns="432000" rtlCol="0" anchor="b" anchorCtr="0"/>
          <a:lstStyle>
            <a:lvl1pPr algn="r">
              <a:defRPr sz="1600">
                <a:solidFill>
                  <a:schemeClr val="accent1"/>
                </a:solidFill>
              </a:defRPr>
            </a:lvl1pPr>
          </a:lstStyle>
          <a:p>
            <a:fld id="{4BB97253-29A7-9E4B-9949-8DC7A31287FC}" type="slidenum">
              <a:rPr lang="en-US" smtClean="0"/>
              <a:pPr/>
              <a:t>‹#›</a:t>
            </a:fld>
            <a:endParaRPr lang="en-US" dirty="0"/>
          </a:p>
        </p:txBody>
      </p:sp>
      <p:sp>
        <p:nvSpPr>
          <p:cNvPr id="51" name="Text Placeholder 3">
            <a:extLst>
              <a:ext uri="{FF2B5EF4-FFF2-40B4-BE49-F238E27FC236}">
                <a16:creationId xmlns:a16="http://schemas.microsoft.com/office/drawing/2014/main" id="{8B604DDB-0A42-F2D9-9CF0-F1A674D1E20D}"/>
              </a:ext>
            </a:extLst>
          </p:cNvPr>
          <p:cNvSpPr>
            <a:spLocks noGrp="1"/>
          </p:cNvSpPr>
          <p:nvPr>
            <p:ph type="body" sz="half" idx="22"/>
          </p:nvPr>
        </p:nvSpPr>
        <p:spPr>
          <a:xfrm>
            <a:off x="648000" y="792000"/>
            <a:ext cx="10896000" cy="468000"/>
          </a:xfrm>
        </p:spPr>
        <p:txBody>
          <a:bodyPr tIns="0" bIns="0" anchor="t" anchorCtr="0"/>
          <a:lstStyle>
            <a:lvl1pPr marL="0" indent="0">
              <a:lnSpc>
                <a:spcPct val="90000"/>
              </a:lnSpc>
              <a:buNone/>
              <a:defRPr sz="24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2" name="Title Placeholder 1">
            <a:extLst>
              <a:ext uri="{FF2B5EF4-FFF2-40B4-BE49-F238E27FC236}">
                <a16:creationId xmlns:a16="http://schemas.microsoft.com/office/drawing/2014/main" id="{E9E24F0C-CB77-3144-1211-1835195D5FD3}"/>
              </a:ext>
            </a:extLst>
          </p:cNvPr>
          <p:cNvSpPr>
            <a:spLocks noGrp="1"/>
          </p:cNvSpPr>
          <p:nvPr>
            <p:ph type="title"/>
          </p:nvPr>
        </p:nvSpPr>
        <p:spPr>
          <a:xfrm>
            <a:off x="648000" y="360000"/>
            <a:ext cx="10897200" cy="396000"/>
          </a:xfrm>
          <a:prstGeom prst="rect">
            <a:avLst/>
          </a:prstGeom>
        </p:spPr>
        <p:txBody>
          <a:bodyPr vert="horz" lIns="0" tIns="0" rIns="0" bIns="0" rtlCol="0" anchor="t" anchorCtr="0">
            <a:noAutofit/>
          </a:bodyPr>
          <a:lstStyle>
            <a:lvl1pPr>
              <a:defRPr sz="3200"/>
            </a:lvl1pPr>
          </a:lstStyle>
          <a:p>
            <a:r>
              <a:rPr lang="en-GB"/>
              <a:t>Click to edit Master title style</a:t>
            </a:r>
            <a:endParaRPr lang="en-US" dirty="0"/>
          </a:p>
        </p:txBody>
      </p:sp>
      <p:cxnSp>
        <p:nvCxnSpPr>
          <p:cNvPr id="53" name="Straight Connector 52">
            <a:extLst>
              <a:ext uri="{FF2B5EF4-FFF2-40B4-BE49-F238E27FC236}">
                <a16:creationId xmlns:a16="http://schemas.microsoft.com/office/drawing/2014/main" id="{82E85C35-8530-0794-8520-40BDAAB3C010}"/>
              </a:ext>
            </a:extLst>
          </p:cNvPr>
          <p:cNvCxnSpPr/>
          <p:nvPr/>
        </p:nvCxnSpPr>
        <p:spPr>
          <a:xfrm>
            <a:off x="646800" y="1296000"/>
            <a:ext cx="108972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5540F7BA-3CF6-92F5-BF2E-23B9F3F1A6F7}"/>
              </a:ext>
            </a:extLst>
          </p:cNvPr>
          <p:cNvPicPr>
            <a:picLocks noChangeAspect="1"/>
          </p:cNvPicPr>
          <p:nvPr userDrawn="1"/>
        </p:nvPicPr>
        <p:blipFill>
          <a:blip r:embed="rId2"/>
          <a:srcRect/>
          <a:stretch/>
        </p:blipFill>
        <p:spPr>
          <a:xfrm>
            <a:off x="648000" y="5868000"/>
            <a:ext cx="1876881" cy="720000"/>
          </a:xfrm>
          <a:prstGeom prst="rect">
            <a:avLst/>
          </a:prstGeom>
        </p:spPr>
      </p:pic>
      <p:cxnSp>
        <p:nvCxnSpPr>
          <p:cNvPr id="58" name="Straight Connector 57">
            <a:extLst>
              <a:ext uri="{FF2B5EF4-FFF2-40B4-BE49-F238E27FC236}">
                <a16:creationId xmlns:a16="http://schemas.microsoft.com/office/drawing/2014/main" id="{1AFC4D2F-62C4-8C02-1C8D-559700A5BD28}"/>
              </a:ext>
            </a:extLst>
          </p:cNvPr>
          <p:cNvCxnSpPr/>
          <p:nvPr userDrawn="1"/>
        </p:nvCxnSpPr>
        <p:spPr>
          <a:xfrm>
            <a:off x="646799"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F530DCD-F08F-BE7F-004D-C556B90BF32C}"/>
              </a:ext>
            </a:extLst>
          </p:cNvPr>
          <p:cNvCxnSpPr>
            <a:cxnSpLocks/>
          </p:cNvCxnSpPr>
          <p:nvPr userDrawn="1"/>
        </p:nvCxnSpPr>
        <p:spPr>
          <a:xfrm>
            <a:off x="2898900"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999DC43-218B-6931-2955-4C4B4105FF9E}"/>
              </a:ext>
            </a:extLst>
          </p:cNvPr>
          <p:cNvCxnSpPr>
            <a:cxnSpLocks/>
          </p:cNvCxnSpPr>
          <p:nvPr userDrawn="1"/>
        </p:nvCxnSpPr>
        <p:spPr>
          <a:xfrm>
            <a:off x="5151002"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43B42AB-9CB5-8E29-EBDC-EAB99CAD18E8}"/>
              </a:ext>
            </a:extLst>
          </p:cNvPr>
          <p:cNvCxnSpPr>
            <a:cxnSpLocks/>
          </p:cNvCxnSpPr>
          <p:nvPr userDrawn="1"/>
        </p:nvCxnSpPr>
        <p:spPr>
          <a:xfrm>
            <a:off x="7403103"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91F6072-86E5-A2DD-F012-B09BA8157ED2}"/>
              </a:ext>
            </a:extLst>
          </p:cNvPr>
          <p:cNvCxnSpPr>
            <a:cxnSpLocks/>
          </p:cNvCxnSpPr>
          <p:nvPr userDrawn="1"/>
        </p:nvCxnSpPr>
        <p:spPr>
          <a:xfrm>
            <a:off x="9655202" y="2088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6460AA3-C29D-A907-933A-76F33D3FC577}"/>
              </a:ext>
            </a:extLst>
          </p:cNvPr>
          <p:cNvCxnSpPr>
            <a:cxnSpLocks/>
          </p:cNvCxnSpPr>
          <p:nvPr userDrawn="1"/>
        </p:nvCxnSpPr>
        <p:spPr>
          <a:xfrm>
            <a:off x="9655202"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5E90767-A608-567C-530C-08999541A9C3}"/>
              </a:ext>
            </a:extLst>
          </p:cNvPr>
          <p:cNvCxnSpPr>
            <a:cxnSpLocks/>
          </p:cNvCxnSpPr>
          <p:nvPr userDrawn="1"/>
        </p:nvCxnSpPr>
        <p:spPr>
          <a:xfrm>
            <a:off x="7403103"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2DC6B21-91ED-D044-4C39-D3D365C51E97}"/>
              </a:ext>
            </a:extLst>
          </p:cNvPr>
          <p:cNvCxnSpPr>
            <a:cxnSpLocks/>
          </p:cNvCxnSpPr>
          <p:nvPr userDrawn="1"/>
        </p:nvCxnSpPr>
        <p:spPr>
          <a:xfrm>
            <a:off x="5151002"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FCDC5E9-A177-F72C-003F-D6C0DE91E8B5}"/>
              </a:ext>
            </a:extLst>
          </p:cNvPr>
          <p:cNvCxnSpPr>
            <a:cxnSpLocks/>
          </p:cNvCxnSpPr>
          <p:nvPr userDrawn="1"/>
        </p:nvCxnSpPr>
        <p:spPr>
          <a:xfrm>
            <a:off x="2898899"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70731B8-01C9-8CEE-89B4-CE27BFAFB9E2}"/>
              </a:ext>
            </a:extLst>
          </p:cNvPr>
          <p:cNvCxnSpPr>
            <a:cxnSpLocks/>
          </p:cNvCxnSpPr>
          <p:nvPr userDrawn="1"/>
        </p:nvCxnSpPr>
        <p:spPr>
          <a:xfrm>
            <a:off x="646799" y="3816000"/>
            <a:ext cx="1890000"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CB38395-5505-2AB4-CD35-0658F3D4471A}"/>
              </a:ext>
            </a:extLst>
          </p:cNvPr>
          <p:cNvCxnSpPr/>
          <p:nvPr userDrawn="1"/>
        </p:nvCxnSpPr>
        <p:spPr>
          <a:xfrm>
            <a:off x="646800" y="1296000"/>
            <a:ext cx="108972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825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834279F-85E1-A214-1EED-4343901F7186}"/>
              </a:ext>
            </a:extLst>
          </p:cNvPr>
          <p:cNvSpPr/>
          <p:nvPr/>
        </p:nvSpPr>
        <p:spPr>
          <a:xfrm>
            <a:off x="0" y="5560221"/>
            <a:ext cx="12192000"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80500E4-EF5F-D5C3-D4DF-D5E5F8E0BF61}"/>
              </a:ext>
            </a:extLst>
          </p:cNvPr>
          <p:cNvPicPr>
            <a:picLocks noChangeAspect="1"/>
          </p:cNvPicPr>
          <p:nvPr/>
        </p:nvPicPr>
        <p:blipFill>
          <a:blip r:embed="rId2"/>
          <a:srcRect/>
          <a:stretch/>
        </p:blipFill>
        <p:spPr>
          <a:xfrm>
            <a:off x="648000" y="5868000"/>
            <a:ext cx="1876881" cy="720000"/>
          </a:xfrm>
          <a:prstGeom prst="rect">
            <a:avLst/>
          </a:prstGeom>
        </p:spPr>
      </p:pic>
      <p:sp>
        <p:nvSpPr>
          <p:cNvPr id="8" name="Footer Placeholder 4">
            <a:extLst>
              <a:ext uri="{FF2B5EF4-FFF2-40B4-BE49-F238E27FC236}">
                <a16:creationId xmlns:a16="http://schemas.microsoft.com/office/drawing/2014/main" id="{C5E42EA2-48EA-42D5-F1EF-11C74624B59E}"/>
              </a:ext>
            </a:extLst>
          </p:cNvPr>
          <p:cNvSpPr>
            <a:spLocks noGrp="1"/>
          </p:cNvSpPr>
          <p:nvPr>
            <p:ph type="ftr" sz="quarter" idx="3"/>
          </p:nvPr>
        </p:nvSpPr>
        <p:spPr>
          <a:xfrm>
            <a:off x="6684000" y="6136221"/>
            <a:ext cx="4320000" cy="720000"/>
          </a:xfrm>
          <a:prstGeom prst="rect">
            <a:avLst/>
          </a:prstGeom>
        </p:spPr>
        <p:txBody>
          <a:bodyPr vert="horz" lIns="0" tIns="0" rIns="0" bIns="432000" rtlCol="0" anchor="b" anchorCtr="0"/>
          <a:lstStyle>
            <a:lvl1pPr algn="l">
              <a:defRPr sz="1200">
                <a:solidFill>
                  <a:schemeClr val="tx1"/>
                </a:solidFill>
              </a:defRPr>
            </a:lvl1pPr>
          </a:lstStyle>
          <a:p>
            <a:r>
              <a:rPr lang="en-US"/>
              <a:t>Presentation name</a:t>
            </a:r>
          </a:p>
        </p:txBody>
      </p:sp>
      <p:sp>
        <p:nvSpPr>
          <p:cNvPr id="9" name="Slide Number Placeholder 5">
            <a:extLst>
              <a:ext uri="{FF2B5EF4-FFF2-40B4-BE49-F238E27FC236}">
                <a16:creationId xmlns:a16="http://schemas.microsoft.com/office/drawing/2014/main" id="{7F47E34F-F99C-252B-3B96-E6CE44A96F97}"/>
              </a:ext>
            </a:extLst>
          </p:cNvPr>
          <p:cNvSpPr>
            <a:spLocks noGrp="1"/>
          </p:cNvSpPr>
          <p:nvPr>
            <p:ph type="sldNum" sz="quarter" idx="4"/>
          </p:nvPr>
        </p:nvSpPr>
        <p:spPr>
          <a:xfrm>
            <a:off x="11004000" y="6136221"/>
            <a:ext cx="540000" cy="720000"/>
          </a:xfrm>
          <a:prstGeom prst="rect">
            <a:avLst/>
          </a:prstGeom>
        </p:spPr>
        <p:txBody>
          <a:bodyPr vert="horz" lIns="0" tIns="0" rIns="0" bIns="432000" rtlCol="0" anchor="b" anchorCtr="0"/>
          <a:lstStyle>
            <a:lvl1pPr algn="r">
              <a:defRPr sz="1600">
                <a:solidFill>
                  <a:schemeClr val="accent1"/>
                </a:solidFill>
              </a:defRPr>
            </a:lvl1pPr>
          </a:lstStyle>
          <a:p>
            <a:fld id="{4BB97253-29A7-9E4B-9949-8DC7A31287FC}" type="slidenum">
              <a:rPr lang="en-US" smtClean="0"/>
              <a:t>‹#›</a:t>
            </a:fld>
            <a:endParaRPr lang="en-US"/>
          </a:p>
        </p:txBody>
      </p:sp>
      <p:sp>
        <p:nvSpPr>
          <p:cNvPr id="10" name="Title Placeholder 1">
            <a:extLst>
              <a:ext uri="{FF2B5EF4-FFF2-40B4-BE49-F238E27FC236}">
                <a16:creationId xmlns:a16="http://schemas.microsoft.com/office/drawing/2014/main" id="{791EEB5A-239A-EB12-A3FF-F169361743CF}"/>
              </a:ext>
            </a:extLst>
          </p:cNvPr>
          <p:cNvSpPr>
            <a:spLocks noGrp="1"/>
          </p:cNvSpPr>
          <p:nvPr>
            <p:ph type="title"/>
          </p:nvPr>
        </p:nvSpPr>
        <p:spPr>
          <a:xfrm>
            <a:off x="648000" y="360000"/>
            <a:ext cx="10897200" cy="900000"/>
          </a:xfrm>
          <a:prstGeom prst="rect">
            <a:avLst/>
          </a:prstGeom>
        </p:spPr>
        <p:txBody>
          <a:bodyPr vert="horz" lIns="0" tIns="90000" rIns="0" bIns="0" rtlCol="0" anchor="t" anchorCtr="0">
            <a:noAutofit/>
          </a:bodyPr>
          <a:lstStyle>
            <a:lvl1pPr>
              <a:defRPr sz="3200"/>
            </a:lvl1pPr>
          </a:lstStyle>
          <a:p>
            <a:r>
              <a:rPr lang="en-GB"/>
              <a:t>Click to edit Master title style</a:t>
            </a:r>
            <a:endParaRPr lang="en-US" dirty="0"/>
          </a:p>
        </p:txBody>
      </p:sp>
      <p:cxnSp>
        <p:nvCxnSpPr>
          <p:cNvPr id="11" name="Straight Connector 10">
            <a:extLst>
              <a:ext uri="{FF2B5EF4-FFF2-40B4-BE49-F238E27FC236}">
                <a16:creationId xmlns:a16="http://schemas.microsoft.com/office/drawing/2014/main" id="{B13F73F7-9FA2-DD53-FBCF-6F4E73B28973}"/>
              </a:ext>
            </a:extLst>
          </p:cNvPr>
          <p:cNvCxnSpPr/>
          <p:nvPr/>
        </p:nvCxnSpPr>
        <p:spPr>
          <a:xfrm>
            <a:off x="646800" y="1296000"/>
            <a:ext cx="108972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619814"/>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 (no background)">
    <p:bg>
      <p:bgPr>
        <a:solidFill>
          <a:schemeClr val="bg2"/>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B3E1659B-53EC-9999-4EC4-165E75475B86}"/>
              </a:ext>
            </a:extLst>
          </p:cNvPr>
          <p:cNvSpPr>
            <a:spLocks noGrp="1"/>
          </p:cNvSpPr>
          <p:nvPr>
            <p:ph type="ftr" sz="quarter" idx="3"/>
          </p:nvPr>
        </p:nvSpPr>
        <p:spPr>
          <a:xfrm>
            <a:off x="6684000" y="6136221"/>
            <a:ext cx="4320000" cy="720000"/>
          </a:xfrm>
          <a:prstGeom prst="rect">
            <a:avLst/>
          </a:prstGeom>
        </p:spPr>
        <p:txBody>
          <a:bodyPr vert="horz" lIns="0" tIns="0" rIns="0" bIns="432000" rtlCol="0" anchor="b" anchorCtr="0"/>
          <a:lstStyle>
            <a:lvl1pPr algn="l">
              <a:defRPr sz="1200">
                <a:solidFill>
                  <a:schemeClr val="tx1"/>
                </a:solidFill>
              </a:defRPr>
            </a:lvl1pPr>
          </a:lstStyle>
          <a:p>
            <a:r>
              <a:rPr lang="en-US"/>
              <a:t>Presentation name</a:t>
            </a:r>
            <a:endParaRPr lang="en-US" dirty="0"/>
          </a:p>
        </p:txBody>
      </p:sp>
      <p:sp>
        <p:nvSpPr>
          <p:cNvPr id="8" name="Slide Number Placeholder 5">
            <a:extLst>
              <a:ext uri="{FF2B5EF4-FFF2-40B4-BE49-F238E27FC236}">
                <a16:creationId xmlns:a16="http://schemas.microsoft.com/office/drawing/2014/main" id="{24C263B5-1B4A-0835-A4E8-BE9737A00F15}"/>
              </a:ext>
            </a:extLst>
          </p:cNvPr>
          <p:cNvSpPr>
            <a:spLocks noGrp="1"/>
          </p:cNvSpPr>
          <p:nvPr>
            <p:ph type="sldNum" sz="quarter" idx="4"/>
          </p:nvPr>
        </p:nvSpPr>
        <p:spPr>
          <a:xfrm>
            <a:off x="11004000" y="6136221"/>
            <a:ext cx="540000" cy="720000"/>
          </a:xfrm>
          <a:prstGeom prst="rect">
            <a:avLst/>
          </a:prstGeom>
        </p:spPr>
        <p:txBody>
          <a:bodyPr vert="horz" lIns="0" tIns="0" rIns="0" bIns="432000" rtlCol="0" anchor="b" anchorCtr="0"/>
          <a:lstStyle>
            <a:lvl1pPr algn="r">
              <a:defRPr sz="1600">
                <a:solidFill>
                  <a:schemeClr val="accent1"/>
                </a:solidFill>
              </a:defRPr>
            </a:lvl1pPr>
          </a:lstStyle>
          <a:p>
            <a:fld id="{4BB97253-29A7-9E4B-9949-8DC7A31287FC}" type="slidenum">
              <a:rPr lang="en-US" smtClean="0"/>
              <a:pPr/>
              <a:t>‹#›</a:t>
            </a:fld>
            <a:endParaRPr lang="en-US" dirty="0"/>
          </a:p>
        </p:txBody>
      </p:sp>
      <p:sp>
        <p:nvSpPr>
          <p:cNvPr id="9" name="Title Placeholder 1">
            <a:extLst>
              <a:ext uri="{FF2B5EF4-FFF2-40B4-BE49-F238E27FC236}">
                <a16:creationId xmlns:a16="http://schemas.microsoft.com/office/drawing/2014/main" id="{2EB6F133-6632-1740-F016-473D490262C2}"/>
              </a:ext>
            </a:extLst>
          </p:cNvPr>
          <p:cNvSpPr txBox="1">
            <a:spLocks/>
          </p:cNvSpPr>
          <p:nvPr/>
        </p:nvSpPr>
        <p:spPr>
          <a:xfrm>
            <a:off x="648000" y="360000"/>
            <a:ext cx="10897200" cy="900000"/>
          </a:xfrm>
          <a:prstGeom prst="rect">
            <a:avLst/>
          </a:prstGeom>
        </p:spPr>
        <p:txBody>
          <a:bodyPr vert="horz" lIns="0" tIns="9000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a:t>Click to edit Master title style</a:t>
            </a:r>
            <a:endParaRPr lang="en-US" dirty="0"/>
          </a:p>
        </p:txBody>
      </p:sp>
      <p:cxnSp>
        <p:nvCxnSpPr>
          <p:cNvPr id="10" name="Straight Connector 9">
            <a:extLst>
              <a:ext uri="{FF2B5EF4-FFF2-40B4-BE49-F238E27FC236}">
                <a16:creationId xmlns:a16="http://schemas.microsoft.com/office/drawing/2014/main" id="{C74220DC-C98D-DC3F-6DB1-87EDE38CD81D}"/>
              </a:ext>
            </a:extLst>
          </p:cNvPr>
          <p:cNvCxnSpPr/>
          <p:nvPr/>
        </p:nvCxnSpPr>
        <p:spPr>
          <a:xfrm>
            <a:off x="646800" y="1296000"/>
            <a:ext cx="108972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B9E5D1D-4A07-994B-CACC-D584D2ADB0E3}"/>
              </a:ext>
            </a:extLst>
          </p:cNvPr>
          <p:cNvPicPr>
            <a:picLocks noChangeAspect="1"/>
          </p:cNvPicPr>
          <p:nvPr userDrawn="1"/>
        </p:nvPicPr>
        <p:blipFill>
          <a:blip r:embed="rId2"/>
          <a:srcRect/>
          <a:stretch/>
        </p:blipFill>
        <p:spPr>
          <a:xfrm>
            <a:off x="648000" y="5868000"/>
            <a:ext cx="1876881" cy="720000"/>
          </a:xfrm>
          <a:prstGeom prst="rect">
            <a:avLst/>
          </a:prstGeom>
        </p:spPr>
      </p:pic>
    </p:spTree>
    <p:extLst>
      <p:ext uri="{BB962C8B-B14F-4D97-AF65-F5344CB8AC3E}">
        <p14:creationId xmlns:p14="http://schemas.microsoft.com/office/powerpoint/2010/main" val="892804994"/>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CDC6E-217D-3E41-97C7-72B5FDC6E637}"/>
              </a:ext>
            </a:extLst>
          </p:cNvPr>
          <p:cNvSpPr>
            <a:spLocks noGrp="1"/>
          </p:cNvSpPr>
          <p:nvPr>
            <p:ph type="ctrTitle"/>
          </p:nvPr>
        </p:nvSpPr>
        <p:spPr>
          <a:xfrm>
            <a:off x="648000" y="-1"/>
            <a:ext cx="10897200" cy="4826061"/>
          </a:xfrm>
        </p:spPr>
        <p:txBody>
          <a:bodyPr tIns="288000" anchor="ctr" anchorCtr="0">
            <a:noAutofit/>
          </a:bodyPr>
          <a:lstStyle>
            <a:lvl1pPr algn="ctr">
              <a:lnSpc>
                <a:spcPct val="90000"/>
              </a:lnSpc>
              <a:defRPr sz="6600"/>
            </a:lvl1pPr>
          </a:lstStyle>
          <a:p>
            <a:r>
              <a:rPr lang="en-GB" dirty="0"/>
              <a:t>Click to edit Master title style</a:t>
            </a:r>
            <a:endParaRPr lang="en-US" dirty="0"/>
          </a:p>
        </p:txBody>
      </p:sp>
      <p:pic>
        <p:nvPicPr>
          <p:cNvPr id="4" name="Picture 3">
            <a:extLst>
              <a:ext uri="{FF2B5EF4-FFF2-40B4-BE49-F238E27FC236}">
                <a16:creationId xmlns:a16="http://schemas.microsoft.com/office/drawing/2014/main" id="{F88F2F54-74F5-7246-2CC8-F94602A6857B}"/>
              </a:ext>
            </a:extLst>
          </p:cNvPr>
          <p:cNvPicPr>
            <a:picLocks noChangeAspect="1"/>
          </p:cNvPicPr>
          <p:nvPr userDrawn="1"/>
        </p:nvPicPr>
        <p:blipFill>
          <a:blip r:embed="rId2"/>
          <a:srcRect/>
          <a:stretch/>
        </p:blipFill>
        <p:spPr>
          <a:xfrm>
            <a:off x="4222800" y="4826061"/>
            <a:ext cx="3600000" cy="1381018"/>
          </a:xfrm>
          <a:prstGeom prst="rect">
            <a:avLst/>
          </a:prstGeom>
        </p:spPr>
      </p:pic>
    </p:spTree>
    <p:extLst>
      <p:ext uri="{BB962C8B-B14F-4D97-AF65-F5344CB8AC3E}">
        <p14:creationId xmlns:p14="http://schemas.microsoft.com/office/powerpoint/2010/main" val="1111983456"/>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nal Slide (dark)">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158433-51CA-AF23-8693-8C86EDA70C6B}"/>
              </a:ext>
            </a:extLst>
          </p:cNvPr>
          <p:cNvSpPr>
            <a:spLocks noGrp="1"/>
          </p:cNvSpPr>
          <p:nvPr>
            <p:ph type="ctrTitle"/>
          </p:nvPr>
        </p:nvSpPr>
        <p:spPr>
          <a:xfrm>
            <a:off x="648000" y="-1"/>
            <a:ext cx="10897200" cy="4826061"/>
          </a:xfrm>
        </p:spPr>
        <p:txBody>
          <a:bodyPr tIns="288000" anchor="ctr" anchorCtr="0">
            <a:noAutofit/>
          </a:bodyPr>
          <a:lstStyle>
            <a:lvl1pPr algn="ctr">
              <a:lnSpc>
                <a:spcPct val="90000"/>
              </a:lnSpc>
              <a:defRPr sz="6600">
                <a:solidFill>
                  <a:schemeClr val="bg1"/>
                </a:solidFill>
              </a:defRPr>
            </a:lvl1pPr>
          </a:lstStyle>
          <a:p>
            <a:r>
              <a:rPr lang="en-GB" dirty="0"/>
              <a:t>Click to edit Master title style</a:t>
            </a:r>
            <a:endParaRPr lang="en-US" dirty="0"/>
          </a:p>
        </p:txBody>
      </p:sp>
      <p:pic>
        <p:nvPicPr>
          <p:cNvPr id="6" name="Picture 5">
            <a:extLst>
              <a:ext uri="{FF2B5EF4-FFF2-40B4-BE49-F238E27FC236}">
                <a16:creationId xmlns:a16="http://schemas.microsoft.com/office/drawing/2014/main" id="{9E7A5ADD-DD15-D1C1-521E-56C46EB75A2B}"/>
              </a:ext>
            </a:extLst>
          </p:cNvPr>
          <p:cNvPicPr>
            <a:picLocks noChangeAspect="1"/>
          </p:cNvPicPr>
          <p:nvPr userDrawn="1"/>
        </p:nvPicPr>
        <p:blipFill>
          <a:blip r:embed="rId2"/>
          <a:srcRect/>
          <a:stretch/>
        </p:blipFill>
        <p:spPr>
          <a:xfrm>
            <a:off x="4222800" y="4827600"/>
            <a:ext cx="3600000" cy="1381014"/>
          </a:xfrm>
          <a:prstGeom prst="rect">
            <a:avLst/>
          </a:prstGeom>
        </p:spPr>
      </p:pic>
    </p:spTree>
    <p:extLst>
      <p:ext uri="{BB962C8B-B14F-4D97-AF65-F5344CB8AC3E}">
        <p14:creationId xmlns:p14="http://schemas.microsoft.com/office/powerpoint/2010/main" val="3379179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 opt C">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5D63E7-BF40-6749-BE70-878150DDB083}"/>
              </a:ext>
            </a:extLst>
          </p:cNvPr>
          <p:cNvPicPr>
            <a:picLocks noChangeAspect="1"/>
          </p:cNvPicPr>
          <p:nvPr/>
        </p:nvPicPr>
        <p:blipFill rotWithShape="1">
          <a:blip r:embed="rId2"/>
          <a:srcRect t="40294" r="4106" b="6211"/>
          <a:stretch/>
        </p:blipFill>
        <p:spPr>
          <a:xfrm>
            <a:off x="0" y="0"/>
            <a:ext cx="12192000" cy="6858000"/>
          </a:xfrm>
          <a:prstGeom prst="rect">
            <a:avLst/>
          </a:prstGeom>
        </p:spPr>
      </p:pic>
      <p:sp>
        <p:nvSpPr>
          <p:cNvPr id="10" name="Title 1">
            <a:extLst>
              <a:ext uri="{FF2B5EF4-FFF2-40B4-BE49-F238E27FC236}">
                <a16:creationId xmlns:a16="http://schemas.microsoft.com/office/drawing/2014/main" id="{B6948947-B5DA-4F41-B85D-011B1274D7BD}"/>
              </a:ext>
            </a:extLst>
          </p:cNvPr>
          <p:cNvSpPr>
            <a:spLocks noGrp="1"/>
          </p:cNvSpPr>
          <p:nvPr>
            <p:ph type="ctrTitle"/>
          </p:nvPr>
        </p:nvSpPr>
        <p:spPr>
          <a:xfrm>
            <a:off x="648000" y="791999"/>
            <a:ext cx="6120000" cy="2952000"/>
          </a:xfrm>
        </p:spPr>
        <p:txBody>
          <a:bodyPr tIns="216000" bIns="288000" anchor="ctr" anchorCtr="0">
            <a:noAutofit/>
          </a:bodyPr>
          <a:lstStyle>
            <a:lvl1pPr algn="l">
              <a:lnSpc>
                <a:spcPct val="90000"/>
              </a:lnSpc>
              <a:defRPr sz="5400">
                <a:solidFill>
                  <a:schemeClr val="tx1"/>
                </a:solidFill>
              </a:defRPr>
            </a:lvl1pPr>
          </a:lstStyle>
          <a:p>
            <a:r>
              <a:rPr lang="en-GB"/>
              <a:t>Click to edit Master title style</a:t>
            </a:r>
            <a:endParaRPr lang="en-US" dirty="0"/>
          </a:p>
        </p:txBody>
      </p:sp>
      <p:sp>
        <p:nvSpPr>
          <p:cNvPr id="11" name="Subtitle 2">
            <a:extLst>
              <a:ext uri="{FF2B5EF4-FFF2-40B4-BE49-F238E27FC236}">
                <a16:creationId xmlns:a16="http://schemas.microsoft.com/office/drawing/2014/main" id="{0F36E2F2-E5D5-D74D-85D8-DE6A593932E7}"/>
              </a:ext>
            </a:extLst>
          </p:cNvPr>
          <p:cNvSpPr>
            <a:spLocks noGrp="1"/>
          </p:cNvSpPr>
          <p:nvPr>
            <p:ph type="subTitle" idx="1"/>
          </p:nvPr>
        </p:nvSpPr>
        <p:spPr>
          <a:xfrm>
            <a:off x="647999" y="3744000"/>
            <a:ext cx="6120000" cy="1152000"/>
          </a:xfrm>
        </p:spPr>
        <p:txBody>
          <a:bodyPr lIns="0" tIns="180000" bIns="0" anchor="t" anchorCtr="0"/>
          <a:lstStyle>
            <a:lvl1pPr marL="0" indent="0" algn="l">
              <a:lnSpc>
                <a:spcPct val="110000"/>
              </a:lnSpc>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pic>
        <p:nvPicPr>
          <p:cNvPr id="8" name="Picture 7">
            <a:extLst>
              <a:ext uri="{FF2B5EF4-FFF2-40B4-BE49-F238E27FC236}">
                <a16:creationId xmlns:a16="http://schemas.microsoft.com/office/drawing/2014/main" id="{4E253646-7E3A-2DC5-332F-884A58AB4F95}"/>
              </a:ext>
            </a:extLst>
          </p:cNvPr>
          <p:cNvPicPr>
            <a:picLocks noChangeAspect="1"/>
          </p:cNvPicPr>
          <p:nvPr/>
        </p:nvPicPr>
        <p:blipFill>
          <a:blip r:embed="rId3"/>
          <a:srcRect/>
          <a:stretch/>
        </p:blipFill>
        <p:spPr>
          <a:xfrm>
            <a:off x="648000" y="5387812"/>
            <a:ext cx="2699998" cy="1035760"/>
          </a:xfrm>
          <a:prstGeom prst="rect">
            <a:avLst/>
          </a:prstGeom>
        </p:spPr>
      </p:pic>
      <p:pic>
        <p:nvPicPr>
          <p:cNvPr id="9" name="Picture 8">
            <a:extLst>
              <a:ext uri="{FF2B5EF4-FFF2-40B4-BE49-F238E27FC236}">
                <a16:creationId xmlns:a16="http://schemas.microsoft.com/office/drawing/2014/main" id="{7205A4C8-53C9-E757-AB97-2F1EB060C246}"/>
              </a:ext>
            </a:extLst>
          </p:cNvPr>
          <p:cNvPicPr>
            <a:picLocks noChangeAspect="1"/>
          </p:cNvPicPr>
          <p:nvPr userDrawn="1"/>
        </p:nvPicPr>
        <p:blipFill>
          <a:blip r:embed="rId3"/>
          <a:srcRect/>
          <a:stretch/>
        </p:blipFill>
        <p:spPr>
          <a:xfrm>
            <a:off x="648000" y="5387812"/>
            <a:ext cx="2699998" cy="1035760"/>
          </a:xfrm>
          <a:prstGeom prst="rect">
            <a:avLst/>
          </a:prstGeom>
        </p:spPr>
      </p:pic>
    </p:spTree>
    <p:extLst>
      <p:ext uri="{BB962C8B-B14F-4D97-AF65-F5344CB8AC3E}">
        <p14:creationId xmlns:p14="http://schemas.microsoft.com/office/powerpoint/2010/main" val="3721349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 opt 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4CFF79-2BB6-C05D-6DCE-D8E1B26B1B57}"/>
              </a:ext>
            </a:extLst>
          </p:cNvPr>
          <p:cNvPicPr>
            <a:picLocks noChangeAspect="1"/>
          </p:cNvPicPr>
          <p:nvPr/>
        </p:nvPicPr>
        <p:blipFill>
          <a:blip r:embed="rId2"/>
          <a:srcRect/>
          <a:stretch/>
        </p:blipFill>
        <p:spPr>
          <a:xfrm>
            <a:off x="5735524" y="0"/>
            <a:ext cx="6456477" cy="6858000"/>
          </a:xfrm>
          <a:prstGeom prst="rect">
            <a:avLst/>
          </a:prstGeom>
        </p:spPr>
      </p:pic>
      <p:sp>
        <p:nvSpPr>
          <p:cNvPr id="7" name="Title 1">
            <a:extLst>
              <a:ext uri="{FF2B5EF4-FFF2-40B4-BE49-F238E27FC236}">
                <a16:creationId xmlns:a16="http://schemas.microsoft.com/office/drawing/2014/main" id="{4ADA0DD0-837B-8B83-9756-94BB174EDDD1}"/>
              </a:ext>
            </a:extLst>
          </p:cNvPr>
          <p:cNvSpPr>
            <a:spLocks noGrp="1"/>
          </p:cNvSpPr>
          <p:nvPr>
            <p:ph type="ctrTitle"/>
          </p:nvPr>
        </p:nvSpPr>
        <p:spPr>
          <a:xfrm>
            <a:off x="648000" y="540000"/>
            <a:ext cx="5087524" cy="2952000"/>
          </a:xfrm>
        </p:spPr>
        <p:txBody>
          <a:bodyPr tIns="216000" rIns="432000" bIns="288000" anchor="ctr" anchorCtr="0">
            <a:noAutofit/>
          </a:bodyPr>
          <a:lstStyle>
            <a:lvl1pPr algn="l">
              <a:lnSpc>
                <a:spcPct val="90000"/>
              </a:lnSpc>
              <a:defRPr sz="4800">
                <a:solidFill>
                  <a:schemeClr val="tx1"/>
                </a:solidFill>
              </a:defRPr>
            </a:lvl1pPr>
          </a:lstStyle>
          <a:p>
            <a:r>
              <a:rPr lang="en-GB" dirty="0"/>
              <a:t>Click to edit Master title style</a:t>
            </a:r>
            <a:endParaRPr lang="en-US" dirty="0"/>
          </a:p>
        </p:txBody>
      </p:sp>
      <p:sp>
        <p:nvSpPr>
          <p:cNvPr id="9" name="Subtitle 2">
            <a:extLst>
              <a:ext uri="{FF2B5EF4-FFF2-40B4-BE49-F238E27FC236}">
                <a16:creationId xmlns:a16="http://schemas.microsoft.com/office/drawing/2014/main" id="{BA2446DE-C28A-E483-2EDD-EC0F28F8141C}"/>
              </a:ext>
            </a:extLst>
          </p:cNvPr>
          <p:cNvSpPr>
            <a:spLocks noGrp="1"/>
          </p:cNvSpPr>
          <p:nvPr>
            <p:ph type="subTitle" idx="1"/>
          </p:nvPr>
        </p:nvSpPr>
        <p:spPr>
          <a:xfrm>
            <a:off x="647999" y="3492000"/>
            <a:ext cx="5087525" cy="1152000"/>
          </a:xfrm>
        </p:spPr>
        <p:txBody>
          <a:bodyPr lIns="0" tIns="180000" rIns="432000" bIns="0" anchor="t" anchorCtr="0"/>
          <a:lstStyle>
            <a:lvl1pPr marL="0" indent="0" algn="l">
              <a:lnSpc>
                <a:spcPct val="110000"/>
              </a:lnSpc>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pic>
        <p:nvPicPr>
          <p:cNvPr id="11" name="Picture 10">
            <a:extLst>
              <a:ext uri="{FF2B5EF4-FFF2-40B4-BE49-F238E27FC236}">
                <a16:creationId xmlns:a16="http://schemas.microsoft.com/office/drawing/2014/main" id="{5034D970-5F54-C239-C355-584A8B02FFFB}"/>
              </a:ext>
            </a:extLst>
          </p:cNvPr>
          <p:cNvPicPr>
            <a:picLocks noChangeAspect="1"/>
          </p:cNvPicPr>
          <p:nvPr/>
        </p:nvPicPr>
        <p:blipFill>
          <a:blip r:embed="rId3"/>
          <a:srcRect/>
          <a:stretch/>
        </p:blipFill>
        <p:spPr>
          <a:xfrm>
            <a:off x="648000" y="5387812"/>
            <a:ext cx="2699998" cy="1035760"/>
          </a:xfrm>
          <a:prstGeom prst="rect">
            <a:avLst/>
          </a:prstGeom>
        </p:spPr>
      </p:pic>
      <p:sp>
        <p:nvSpPr>
          <p:cNvPr id="12" name="Picture Placeholder 10">
            <a:extLst>
              <a:ext uri="{FF2B5EF4-FFF2-40B4-BE49-F238E27FC236}">
                <a16:creationId xmlns:a16="http://schemas.microsoft.com/office/drawing/2014/main" id="{F61D6BFB-2C36-38A9-747B-E040EECF9168}"/>
              </a:ext>
            </a:extLst>
          </p:cNvPr>
          <p:cNvSpPr>
            <a:spLocks noGrp="1"/>
          </p:cNvSpPr>
          <p:nvPr>
            <p:ph type="pic" sz="quarter" idx="13"/>
          </p:nvPr>
        </p:nvSpPr>
        <p:spPr>
          <a:xfrm>
            <a:off x="5735524" y="1749424"/>
            <a:ext cx="5110276" cy="5112000"/>
          </a:xfrm>
          <a:solidFill>
            <a:srgbClr val="E3D4DC">
              <a:alpha val="0"/>
            </a:srgbClr>
          </a:solidFill>
        </p:spPr>
        <p:txBody>
          <a:bodyPr lIns="0" tIns="0" rIns="0" anchor="ctr" anchorCtr="0"/>
          <a:lstStyle>
            <a:lvl1pPr algn="ctr">
              <a:defRPr sz="1600">
                <a:solidFill>
                  <a:schemeClr val="bg2"/>
                </a:solidFill>
              </a:defRPr>
            </a:lvl1pPr>
          </a:lstStyle>
          <a:p>
            <a:r>
              <a:rPr lang="en-GB"/>
              <a:t>Click icon to add picture</a:t>
            </a:r>
            <a:endParaRPr lang="en-US" dirty="0"/>
          </a:p>
        </p:txBody>
      </p:sp>
      <p:pic>
        <p:nvPicPr>
          <p:cNvPr id="10" name="Picture 9">
            <a:extLst>
              <a:ext uri="{FF2B5EF4-FFF2-40B4-BE49-F238E27FC236}">
                <a16:creationId xmlns:a16="http://schemas.microsoft.com/office/drawing/2014/main" id="{EF14997D-44F6-BEAE-962A-31A014ED9111}"/>
              </a:ext>
            </a:extLst>
          </p:cNvPr>
          <p:cNvPicPr>
            <a:picLocks noChangeAspect="1"/>
          </p:cNvPicPr>
          <p:nvPr userDrawn="1"/>
        </p:nvPicPr>
        <p:blipFill>
          <a:blip r:embed="rId3"/>
          <a:srcRect/>
          <a:stretch/>
        </p:blipFill>
        <p:spPr>
          <a:xfrm>
            <a:off x="648000" y="5387812"/>
            <a:ext cx="2699998" cy="1035760"/>
          </a:xfrm>
          <a:prstGeom prst="rect">
            <a:avLst/>
          </a:prstGeom>
        </p:spPr>
      </p:pic>
    </p:spTree>
    <p:extLst>
      <p:ext uri="{BB962C8B-B14F-4D97-AF65-F5344CB8AC3E}">
        <p14:creationId xmlns:p14="http://schemas.microsoft.com/office/powerpoint/2010/main" val="1447025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Divider – Simple (Warm White)">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CE7D34B-5033-4942-B133-6A3F6EBA92A7}"/>
              </a:ext>
            </a:extLst>
          </p:cNvPr>
          <p:cNvSpPr/>
          <p:nvPr/>
        </p:nvSpPr>
        <p:spPr>
          <a:xfrm>
            <a:off x="11868000" y="-1"/>
            <a:ext cx="324000" cy="5560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87C38F2-75B6-D54E-9389-966A0C2BBB56}"/>
              </a:ext>
            </a:extLst>
          </p:cNvPr>
          <p:cNvSpPr/>
          <p:nvPr/>
        </p:nvSpPr>
        <p:spPr>
          <a:xfrm>
            <a:off x="11544000" y="-1"/>
            <a:ext cx="324000" cy="5560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DA009C1-3746-8244-BA3B-858385EF628C}"/>
              </a:ext>
            </a:extLst>
          </p:cNvPr>
          <p:cNvSpPr/>
          <p:nvPr/>
        </p:nvSpPr>
        <p:spPr>
          <a:xfrm>
            <a:off x="11220000" y="-1"/>
            <a:ext cx="324000" cy="55602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6AB0EF-76DE-5397-96D8-A8508D4737AA}"/>
              </a:ext>
            </a:extLst>
          </p:cNvPr>
          <p:cNvSpPr/>
          <p:nvPr/>
        </p:nvSpPr>
        <p:spPr>
          <a:xfrm>
            <a:off x="10896000" y="-2"/>
            <a:ext cx="324000" cy="55602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8FF6CF7-800D-5645-899F-826D04E41940}"/>
              </a:ext>
            </a:extLst>
          </p:cNvPr>
          <p:cNvSpPr>
            <a:spLocks noGrp="1"/>
          </p:cNvSpPr>
          <p:nvPr>
            <p:ph type="ctrTitle"/>
          </p:nvPr>
        </p:nvSpPr>
        <p:spPr>
          <a:xfrm>
            <a:off x="648000" y="360000"/>
            <a:ext cx="9180000" cy="5200220"/>
          </a:xfrm>
        </p:spPr>
        <p:txBody>
          <a:bodyPr tIns="0" bIns="216000" anchor="ctr" anchorCtr="0">
            <a:noAutofit/>
          </a:bodyPr>
          <a:lstStyle>
            <a:lvl1pPr algn="l">
              <a:lnSpc>
                <a:spcPct val="90000"/>
              </a:lnSpc>
              <a:defRPr sz="7200">
                <a:solidFill>
                  <a:schemeClr val="tx1"/>
                </a:solidFill>
              </a:defRPr>
            </a:lvl1p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AF0949F3-FB0A-1A73-9198-65935D490DA0}"/>
              </a:ext>
            </a:extLst>
          </p:cNvPr>
          <p:cNvSpPr/>
          <p:nvPr userDrawn="1"/>
        </p:nvSpPr>
        <p:spPr>
          <a:xfrm>
            <a:off x="0" y="5560221"/>
            <a:ext cx="12192000"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707D291-7514-9248-A7A2-7005AE6AFDC3}"/>
              </a:ext>
            </a:extLst>
          </p:cNvPr>
          <p:cNvPicPr>
            <a:picLocks noChangeAspect="1"/>
          </p:cNvPicPr>
          <p:nvPr/>
        </p:nvPicPr>
        <p:blipFill>
          <a:blip r:embed="rId2"/>
          <a:stretch>
            <a:fillRect/>
          </a:stretch>
        </p:blipFill>
        <p:spPr>
          <a:xfrm>
            <a:off x="647999" y="5811870"/>
            <a:ext cx="2066400" cy="792702"/>
          </a:xfrm>
          <a:prstGeom prst="rect">
            <a:avLst/>
          </a:prstGeom>
        </p:spPr>
      </p:pic>
    </p:spTree>
    <p:extLst>
      <p:ext uri="{BB962C8B-B14F-4D97-AF65-F5344CB8AC3E}">
        <p14:creationId xmlns:p14="http://schemas.microsoft.com/office/powerpoint/2010/main" val="2894695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Divider – Topics (Warm Whit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B9596C-CE23-0673-D338-B0A6502D825B}"/>
              </a:ext>
            </a:extLst>
          </p:cNvPr>
          <p:cNvSpPr/>
          <p:nvPr/>
        </p:nvSpPr>
        <p:spPr>
          <a:xfrm>
            <a:off x="11868000" y="-1"/>
            <a:ext cx="324000" cy="5560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9E8B0BA-88AD-5764-DD5F-41B9F81B38E1}"/>
              </a:ext>
            </a:extLst>
          </p:cNvPr>
          <p:cNvSpPr/>
          <p:nvPr/>
        </p:nvSpPr>
        <p:spPr>
          <a:xfrm>
            <a:off x="11544000" y="-1"/>
            <a:ext cx="324000" cy="5560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01D27CE-5D31-39B1-A406-3C489B5E1350}"/>
              </a:ext>
            </a:extLst>
          </p:cNvPr>
          <p:cNvSpPr/>
          <p:nvPr/>
        </p:nvSpPr>
        <p:spPr>
          <a:xfrm>
            <a:off x="11220000" y="-1"/>
            <a:ext cx="324000" cy="55602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79A02EF-EFD0-F498-0D6A-449B2076014F}"/>
              </a:ext>
            </a:extLst>
          </p:cNvPr>
          <p:cNvSpPr/>
          <p:nvPr/>
        </p:nvSpPr>
        <p:spPr>
          <a:xfrm>
            <a:off x="10895998" y="-1"/>
            <a:ext cx="324000" cy="55602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7EAA246-0CDA-60D7-2925-3620012A2055}"/>
              </a:ext>
            </a:extLst>
          </p:cNvPr>
          <p:cNvSpPr/>
          <p:nvPr userDrawn="1"/>
        </p:nvSpPr>
        <p:spPr>
          <a:xfrm>
            <a:off x="0" y="5560221"/>
            <a:ext cx="12192000"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8FF6CF7-800D-5645-899F-826D04E41940}"/>
              </a:ext>
            </a:extLst>
          </p:cNvPr>
          <p:cNvSpPr>
            <a:spLocks noGrp="1"/>
          </p:cNvSpPr>
          <p:nvPr>
            <p:ph type="ctrTitle"/>
          </p:nvPr>
        </p:nvSpPr>
        <p:spPr>
          <a:xfrm>
            <a:off x="648000" y="720000"/>
            <a:ext cx="9180000" cy="1260000"/>
          </a:xfrm>
        </p:spPr>
        <p:txBody>
          <a:bodyPr tIns="0" bIns="216000" anchor="t" anchorCtr="0">
            <a:noAutofit/>
          </a:bodyPr>
          <a:lstStyle>
            <a:lvl1pPr algn="l">
              <a:lnSpc>
                <a:spcPct val="90000"/>
              </a:lnSpc>
              <a:defRPr sz="4800">
                <a:solidFill>
                  <a:schemeClr val="tx1"/>
                </a:solidFill>
              </a:defRPr>
            </a:lvl1pPr>
          </a:lstStyle>
          <a:p>
            <a:r>
              <a:rPr lang="en-GB"/>
              <a:t>Click to edit Master title style</a:t>
            </a:r>
            <a:endParaRPr lang="en-US" dirty="0"/>
          </a:p>
        </p:txBody>
      </p:sp>
      <p:sp>
        <p:nvSpPr>
          <p:cNvPr id="11" name="Rectangle 10">
            <a:extLst>
              <a:ext uri="{FF2B5EF4-FFF2-40B4-BE49-F238E27FC236}">
                <a16:creationId xmlns:a16="http://schemas.microsoft.com/office/drawing/2014/main" id="{AF0949F3-FB0A-1A73-9198-65935D490DA0}"/>
              </a:ext>
            </a:extLst>
          </p:cNvPr>
          <p:cNvSpPr/>
          <p:nvPr/>
        </p:nvSpPr>
        <p:spPr>
          <a:xfrm>
            <a:off x="0" y="5560221"/>
            <a:ext cx="12192000"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707D291-7514-9248-A7A2-7005AE6AFDC3}"/>
              </a:ext>
            </a:extLst>
          </p:cNvPr>
          <p:cNvPicPr>
            <a:picLocks noChangeAspect="1"/>
          </p:cNvPicPr>
          <p:nvPr/>
        </p:nvPicPr>
        <p:blipFill>
          <a:blip r:embed="rId2"/>
          <a:stretch>
            <a:fillRect/>
          </a:stretch>
        </p:blipFill>
        <p:spPr>
          <a:xfrm>
            <a:off x="647999" y="5811870"/>
            <a:ext cx="2066400" cy="792702"/>
          </a:xfrm>
          <a:prstGeom prst="rect">
            <a:avLst/>
          </a:prstGeom>
        </p:spPr>
      </p:pic>
      <p:graphicFrame>
        <p:nvGraphicFramePr>
          <p:cNvPr id="22" name="Table 4">
            <a:extLst>
              <a:ext uri="{FF2B5EF4-FFF2-40B4-BE49-F238E27FC236}">
                <a16:creationId xmlns:a16="http://schemas.microsoft.com/office/drawing/2014/main" id="{EFF89307-C1BF-AA64-3E20-CAB4C3D8D012}"/>
              </a:ext>
            </a:extLst>
          </p:cNvPr>
          <p:cNvGraphicFramePr>
            <a:graphicFrameLocks/>
          </p:cNvGraphicFramePr>
          <p:nvPr>
            <p:extLst>
              <p:ext uri="{D42A27DB-BD31-4B8C-83A1-F6EECF244321}">
                <p14:modId xmlns:p14="http://schemas.microsoft.com/office/powerpoint/2010/main" val="1079163071"/>
              </p:ext>
            </p:extLst>
          </p:nvPr>
        </p:nvGraphicFramePr>
        <p:xfrm>
          <a:off x="647700" y="1980000"/>
          <a:ext cx="6119813" cy="2964000"/>
        </p:xfrm>
        <a:graphic>
          <a:graphicData uri="http://schemas.openxmlformats.org/drawingml/2006/table">
            <a:tbl>
              <a:tblPr bandRow="1">
                <a:tableStyleId>{5C22544A-7EE6-4342-B048-85BDC9FD1C3A}</a:tableStyleId>
              </a:tblPr>
              <a:tblGrid>
                <a:gridCol w="6119813">
                  <a:extLst>
                    <a:ext uri="{9D8B030D-6E8A-4147-A177-3AD203B41FA5}">
                      <a16:colId xmlns:a16="http://schemas.microsoft.com/office/drawing/2014/main" val="2514745112"/>
                    </a:ext>
                  </a:extLst>
                </a:gridCol>
              </a:tblGrid>
              <a:tr h="370840">
                <a:tc>
                  <a:txBody>
                    <a:bodyPr/>
                    <a:lstStyle/>
                    <a:p>
                      <a:endParaRPr lang="en-US" sz="2000" dirty="0"/>
                    </a:p>
                  </a:txBody>
                  <a:tcPr marL="0" marR="0" marT="144000" marB="144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76092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marL="0" marR="0" marT="144000" marB="144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0801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marL="0" marR="0" marT="144000" marB="144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78512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marL="0" marR="0" marT="144000" marB="144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8194062"/>
                  </a:ext>
                </a:extLst>
              </a:tr>
              <a:tr h="370840">
                <a:tc>
                  <a:txBody>
                    <a:bodyPr/>
                    <a:lstStyle/>
                    <a:p>
                      <a:endParaRPr lang="en-US" sz="2000" dirty="0"/>
                    </a:p>
                  </a:txBody>
                  <a:tcPr marL="0" marR="0" marT="144000" marB="14400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4372083"/>
                  </a:ext>
                </a:extLst>
              </a:tr>
            </a:tbl>
          </a:graphicData>
        </a:graphic>
      </p:graphicFrame>
      <p:sp>
        <p:nvSpPr>
          <p:cNvPr id="23" name="Content Placeholder 2">
            <a:extLst>
              <a:ext uri="{FF2B5EF4-FFF2-40B4-BE49-F238E27FC236}">
                <a16:creationId xmlns:a16="http://schemas.microsoft.com/office/drawing/2014/main" id="{EBC5BB1C-16E6-8AB8-5865-BD3D0A80DDD0}"/>
              </a:ext>
            </a:extLst>
          </p:cNvPr>
          <p:cNvSpPr>
            <a:spLocks noGrp="1"/>
          </p:cNvSpPr>
          <p:nvPr>
            <p:ph sz="half" idx="13"/>
          </p:nvPr>
        </p:nvSpPr>
        <p:spPr>
          <a:xfrm>
            <a:off x="647697" y="1980000"/>
            <a:ext cx="6119813" cy="588843"/>
          </a:xfrm>
        </p:spPr>
        <p:txBody>
          <a:bodyPr lIns="0" tIns="0" anchor="ctr" anchorCtr="0"/>
          <a:lstStyle>
            <a:lvl1pPr>
              <a:lnSpc>
                <a:spcPct val="100000"/>
              </a:lnSpc>
              <a:spcBef>
                <a:spcPts val="0"/>
              </a:spcBef>
              <a:defRPr sz="2000"/>
            </a:lvl1pPr>
          </a:lstStyle>
          <a:p>
            <a:pPr lvl="0"/>
            <a:r>
              <a:rPr lang="en-GB" dirty="0"/>
              <a:t>Click to edit Master text styles</a:t>
            </a:r>
          </a:p>
        </p:txBody>
      </p:sp>
      <p:sp>
        <p:nvSpPr>
          <p:cNvPr id="27" name="Content Placeholder 2">
            <a:extLst>
              <a:ext uri="{FF2B5EF4-FFF2-40B4-BE49-F238E27FC236}">
                <a16:creationId xmlns:a16="http://schemas.microsoft.com/office/drawing/2014/main" id="{9740B69E-268B-E37B-6249-A33BB220D666}"/>
              </a:ext>
            </a:extLst>
          </p:cNvPr>
          <p:cNvSpPr>
            <a:spLocks noGrp="1"/>
          </p:cNvSpPr>
          <p:nvPr>
            <p:ph sz="half" idx="14"/>
          </p:nvPr>
        </p:nvSpPr>
        <p:spPr>
          <a:xfrm>
            <a:off x="647697" y="2573789"/>
            <a:ext cx="6119813" cy="588843"/>
          </a:xfrm>
        </p:spPr>
        <p:txBody>
          <a:bodyPr lIns="0" tIns="0" anchor="ctr" anchorCtr="0"/>
          <a:lstStyle>
            <a:lvl1pPr>
              <a:lnSpc>
                <a:spcPct val="100000"/>
              </a:lnSpc>
              <a:spcBef>
                <a:spcPts val="0"/>
              </a:spcBef>
              <a:defRPr sz="2000"/>
            </a:lvl1pPr>
          </a:lstStyle>
          <a:p>
            <a:pPr lvl="0"/>
            <a:r>
              <a:rPr lang="en-GB" dirty="0"/>
              <a:t>Click to edit Master text styles</a:t>
            </a:r>
          </a:p>
        </p:txBody>
      </p:sp>
      <p:sp>
        <p:nvSpPr>
          <p:cNvPr id="28" name="Content Placeholder 2">
            <a:extLst>
              <a:ext uri="{FF2B5EF4-FFF2-40B4-BE49-F238E27FC236}">
                <a16:creationId xmlns:a16="http://schemas.microsoft.com/office/drawing/2014/main" id="{9F4B4E98-6079-E808-B7E8-7A5208B3E884}"/>
              </a:ext>
            </a:extLst>
          </p:cNvPr>
          <p:cNvSpPr>
            <a:spLocks noGrp="1"/>
          </p:cNvSpPr>
          <p:nvPr>
            <p:ph sz="half" idx="15"/>
          </p:nvPr>
        </p:nvSpPr>
        <p:spPr>
          <a:xfrm>
            <a:off x="647697" y="3167578"/>
            <a:ext cx="6119813" cy="588843"/>
          </a:xfrm>
        </p:spPr>
        <p:txBody>
          <a:bodyPr lIns="0" tIns="0" anchor="ctr" anchorCtr="0"/>
          <a:lstStyle>
            <a:lvl1pPr>
              <a:lnSpc>
                <a:spcPct val="100000"/>
              </a:lnSpc>
              <a:spcBef>
                <a:spcPts val="0"/>
              </a:spcBef>
              <a:defRPr sz="2000"/>
            </a:lvl1pPr>
          </a:lstStyle>
          <a:p>
            <a:pPr lvl="0"/>
            <a:r>
              <a:rPr lang="en-GB"/>
              <a:t>Click to edit Master text styles</a:t>
            </a:r>
          </a:p>
        </p:txBody>
      </p:sp>
      <p:sp>
        <p:nvSpPr>
          <p:cNvPr id="29" name="Content Placeholder 2">
            <a:extLst>
              <a:ext uri="{FF2B5EF4-FFF2-40B4-BE49-F238E27FC236}">
                <a16:creationId xmlns:a16="http://schemas.microsoft.com/office/drawing/2014/main" id="{958DDE1D-BC30-258D-FA5E-BBFBAE2B0077}"/>
              </a:ext>
            </a:extLst>
          </p:cNvPr>
          <p:cNvSpPr>
            <a:spLocks noGrp="1"/>
          </p:cNvSpPr>
          <p:nvPr>
            <p:ph sz="half" idx="16"/>
          </p:nvPr>
        </p:nvSpPr>
        <p:spPr>
          <a:xfrm>
            <a:off x="647697" y="4355157"/>
            <a:ext cx="6119813" cy="588843"/>
          </a:xfrm>
        </p:spPr>
        <p:txBody>
          <a:bodyPr lIns="0" tIns="0" anchor="ctr" anchorCtr="0"/>
          <a:lstStyle>
            <a:lvl1pPr>
              <a:lnSpc>
                <a:spcPct val="100000"/>
              </a:lnSpc>
              <a:spcBef>
                <a:spcPts val="0"/>
              </a:spcBef>
              <a:defRPr sz="2000"/>
            </a:lvl1pPr>
          </a:lstStyle>
          <a:p>
            <a:pPr lvl="0"/>
            <a:r>
              <a:rPr lang="en-GB" dirty="0"/>
              <a:t>Click to edit Master text styles</a:t>
            </a:r>
          </a:p>
        </p:txBody>
      </p:sp>
      <p:sp>
        <p:nvSpPr>
          <p:cNvPr id="30" name="Content Placeholder 2">
            <a:extLst>
              <a:ext uri="{FF2B5EF4-FFF2-40B4-BE49-F238E27FC236}">
                <a16:creationId xmlns:a16="http://schemas.microsoft.com/office/drawing/2014/main" id="{3CC62686-4B38-5DC7-79F7-B0A5A22B5CAD}"/>
              </a:ext>
            </a:extLst>
          </p:cNvPr>
          <p:cNvSpPr>
            <a:spLocks noGrp="1"/>
          </p:cNvSpPr>
          <p:nvPr>
            <p:ph sz="half" idx="17"/>
          </p:nvPr>
        </p:nvSpPr>
        <p:spPr>
          <a:xfrm>
            <a:off x="647697" y="3761367"/>
            <a:ext cx="6119813" cy="588843"/>
          </a:xfrm>
        </p:spPr>
        <p:txBody>
          <a:bodyPr lIns="0" tIns="0" anchor="ctr" anchorCtr="0"/>
          <a:lstStyle>
            <a:lvl1pPr>
              <a:lnSpc>
                <a:spcPct val="100000"/>
              </a:lnSpc>
              <a:spcBef>
                <a:spcPts val="0"/>
              </a:spcBef>
              <a:defRPr sz="2000"/>
            </a:lvl1pPr>
          </a:lstStyle>
          <a:p>
            <a:pPr lvl="0"/>
            <a:r>
              <a:rPr lang="en-GB" dirty="0"/>
              <a:t>Click to edit Master text styles</a:t>
            </a:r>
          </a:p>
        </p:txBody>
      </p:sp>
    </p:spTree>
    <p:extLst>
      <p:ext uri="{BB962C8B-B14F-4D97-AF65-F5344CB8AC3E}">
        <p14:creationId xmlns:p14="http://schemas.microsoft.com/office/powerpoint/2010/main" val="1755508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 Simple (Shade 4)">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C00CCD8-215D-6560-E8D8-FCACF8F2BFAA}"/>
              </a:ext>
            </a:extLst>
          </p:cNvPr>
          <p:cNvSpPr/>
          <p:nvPr/>
        </p:nvSpPr>
        <p:spPr>
          <a:xfrm>
            <a:off x="11868000" y="-1"/>
            <a:ext cx="324000" cy="5560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02C0BB-EAC3-15D1-B7FC-CFCF41F020EE}"/>
              </a:ext>
            </a:extLst>
          </p:cNvPr>
          <p:cNvSpPr/>
          <p:nvPr userDrawn="1"/>
        </p:nvSpPr>
        <p:spPr>
          <a:xfrm>
            <a:off x="11544000" y="-1"/>
            <a:ext cx="324000" cy="55602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3CFAB8-BA72-1886-1115-0DB8CC7B9661}"/>
              </a:ext>
            </a:extLst>
          </p:cNvPr>
          <p:cNvSpPr/>
          <p:nvPr/>
        </p:nvSpPr>
        <p:spPr>
          <a:xfrm>
            <a:off x="11220000" y="-1"/>
            <a:ext cx="324000" cy="5560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50C0F5-DCC8-95BA-858A-B7BE9AFC3A5C}"/>
              </a:ext>
            </a:extLst>
          </p:cNvPr>
          <p:cNvSpPr/>
          <p:nvPr/>
        </p:nvSpPr>
        <p:spPr>
          <a:xfrm>
            <a:off x="10896000" y="0"/>
            <a:ext cx="324000" cy="55602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8FF6CF7-800D-5645-899F-826D04E41940}"/>
              </a:ext>
            </a:extLst>
          </p:cNvPr>
          <p:cNvSpPr>
            <a:spLocks noGrp="1"/>
          </p:cNvSpPr>
          <p:nvPr>
            <p:ph type="ctrTitle"/>
          </p:nvPr>
        </p:nvSpPr>
        <p:spPr>
          <a:xfrm>
            <a:off x="648000" y="360000"/>
            <a:ext cx="9180000" cy="5200220"/>
          </a:xfrm>
        </p:spPr>
        <p:txBody>
          <a:bodyPr tIns="0" bIns="216000" anchor="ctr" anchorCtr="0">
            <a:noAutofit/>
          </a:bodyPr>
          <a:lstStyle>
            <a:lvl1pPr algn="l">
              <a:lnSpc>
                <a:spcPct val="90000"/>
              </a:lnSpc>
              <a:defRPr sz="7200">
                <a:solidFill>
                  <a:schemeClr val="bg1"/>
                </a:solidFill>
              </a:defRPr>
            </a:lvl1pPr>
          </a:lstStyle>
          <a:p>
            <a:r>
              <a:rPr lang="en-GB"/>
              <a:t>Click to edit Master title style</a:t>
            </a:r>
            <a:endParaRPr lang="en-US" dirty="0"/>
          </a:p>
        </p:txBody>
      </p:sp>
      <p:sp>
        <p:nvSpPr>
          <p:cNvPr id="11" name="Rectangle 10">
            <a:extLst>
              <a:ext uri="{FF2B5EF4-FFF2-40B4-BE49-F238E27FC236}">
                <a16:creationId xmlns:a16="http://schemas.microsoft.com/office/drawing/2014/main" id="{AF0949F3-FB0A-1A73-9198-65935D490DA0}"/>
              </a:ext>
            </a:extLst>
          </p:cNvPr>
          <p:cNvSpPr/>
          <p:nvPr/>
        </p:nvSpPr>
        <p:spPr>
          <a:xfrm>
            <a:off x="0" y="5560221"/>
            <a:ext cx="12192000"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707D291-7514-9248-A7A2-7005AE6AFDC3}"/>
              </a:ext>
            </a:extLst>
          </p:cNvPr>
          <p:cNvPicPr>
            <a:picLocks noChangeAspect="1"/>
          </p:cNvPicPr>
          <p:nvPr/>
        </p:nvPicPr>
        <p:blipFill>
          <a:blip r:embed="rId2"/>
          <a:stretch>
            <a:fillRect/>
          </a:stretch>
        </p:blipFill>
        <p:spPr>
          <a:xfrm>
            <a:off x="647999" y="5811870"/>
            <a:ext cx="2066400" cy="792702"/>
          </a:xfrm>
          <a:prstGeom prst="rect">
            <a:avLst/>
          </a:prstGeom>
        </p:spPr>
      </p:pic>
    </p:spTree>
    <p:extLst>
      <p:ext uri="{BB962C8B-B14F-4D97-AF65-F5344CB8AC3E}">
        <p14:creationId xmlns:p14="http://schemas.microsoft.com/office/powerpoint/2010/main" val="1439305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 Topics (Shade 4)">
    <p:bg>
      <p:bgPr>
        <a:solidFill>
          <a:schemeClr val="tx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3F6CD9E-079A-197D-8473-8D9920AD1546}"/>
              </a:ext>
            </a:extLst>
          </p:cNvPr>
          <p:cNvSpPr/>
          <p:nvPr/>
        </p:nvSpPr>
        <p:spPr>
          <a:xfrm>
            <a:off x="11868000" y="-1"/>
            <a:ext cx="324000" cy="5560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237E606-705A-B5A1-E7EB-0E61A3E3BD3A}"/>
              </a:ext>
            </a:extLst>
          </p:cNvPr>
          <p:cNvSpPr/>
          <p:nvPr/>
        </p:nvSpPr>
        <p:spPr>
          <a:xfrm>
            <a:off x="11544000" y="-1"/>
            <a:ext cx="324000" cy="55602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459D83A-3329-4523-E4F4-7E0C8C7C76B5}"/>
              </a:ext>
            </a:extLst>
          </p:cNvPr>
          <p:cNvSpPr/>
          <p:nvPr/>
        </p:nvSpPr>
        <p:spPr>
          <a:xfrm>
            <a:off x="11220000" y="-1"/>
            <a:ext cx="324000" cy="5560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0E729DB-4FC9-2402-4393-C3BEB14DDDD3}"/>
              </a:ext>
            </a:extLst>
          </p:cNvPr>
          <p:cNvSpPr/>
          <p:nvPr/>
        </p:nvSpPr>
        <p:spPr>
          <a:xfrm>
            <a:off x="10896000" y="0"/>
            <a:ext cx="324000" cy="55602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C2C7D99-83DA-6151-54AD-7AEE689B8E60}"/>
              </a:ext>
            </a:extLst>
          </p:cNvPr>
          <p:cNvSpPr/>
          <p:nvPr userDrawn="1"/>
        </p:nvSpPr>
        <p:spPr>
          <a:xfrm>
            <a:off x="0" y="5560221"/>
            <a:ext cx="12192000"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816185AC-05CC-13C6-D8EF-CE1A26E07B8B}"/>
              </a:ext>
            </a:extLst>
          </p:cNvPr>
          <p:cNvGraphicFramePr>
            <a:graphicFrameLocks/>
          </p:cNvGraphicFramePr>
          <p:nvPr>
            <p:extLst>
              <p:ext uri="{D42A27DB-BD31-4B8C-83A1-F6EECF244321}">
                <p14:modId xmlns:p14="http://schemas.microsoft.com/office/powerpoint/2010/main" val="4170097694"/>
              </p:ext>
            </p:extLst>
          </p:nvPr>
        </p:nvGraphicFramePr>
        <p:xfrm>
          <a:off x="647700" y="1980000"/>
          <a:ext cx="6119813" cy="2964000"/>
        </p:xfrm>
        <a:graphic>
          <a:graphicData uri="http://schemas.openxmlformats.org/drawingml/2006/table">
            <a:tbl>
              <a:tblPr bandRow="1">
                <a:tableStyleId>{5C22544A-7EE6-4342-B048-85BDC9FD1C3A}</a:tableStyleId>
              </a:tblPr>
              <a:tblGrid>
                <a:gridCol w="6119813">
                  <a:extLst>
                    <a:ext uri="{9D8B030D-6E8A-4147-A177-3AD203B41FA5}">
                      <a16:colId xmlns:a16="http://schemas.microsoft.com/office/drawing/2014/main" val="2514745112"/>
                    </a:ext>
                  </a:extLst>
                </a:gridCol>
              </a:tblGrid>
              <a:tr h="370840">
                <a:tc>
                  <a:txBody>
                    <a:bodyPr/>
                    <a:lstStyle/>
                    <a:p>
                      <a:endParaRPr lang="en-US" sz="2000" dirty="0"/>
                    </a:p>
                  </a:txBody>
                  <a:tcPr marL="0" marR="0" marT="144000" marB="144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76092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marL="0" marR="0" marT="144000" marB="144000"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0801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marL="0" marR="0" marT="144000" marB="144000"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78512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marL="0" marR="0" marT="144000" marB="144000"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8194062"/>
                  </a:ext>
                </a:extLst>
              </a:tr>
              <a:tr h="370840">
                <a:tc>
                  <a:txBody>
                    <a:bodyPr/>
                    <a:lstStyle/>
                    <a:p>
                      <a:endParaRPr lang="en-US" sz="2000" dirty="0"/>
                    </a:p>
                  </a:txBody>
                  <a:tcPr marL="0" marR="0" marT="144000" marB="144000" anchor="ctr">
                    <a:lnL w="12700" cmpd="sng">
                      <a:noFill/>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4372083"/>
                  </a:ext>
                </a:extLst>
              </a:tr>
            </a:tbl>
          </a:graphicData>
        </a:graphic>
      </p:graphicFrame>
      <p:sp>
        <p:nvSpPr>
          <p:cNvPr id="14" name="Content Placeholder 2">
            <a:extLst>
              <a:ext uri="{FF2B5EF4-FFF2-40B4-BE49-F238E27FC236}">
                <a16:creationId xmlns:a16="http://schemas.microsoft.com/office/drawing/2014/main" id="{68B1CB68-B0D1-BE5C-8FB2-CE44A060EE8B}"/>
              </a:ext>
            </a:extLst>
          </p:cNvPr>
          <p:cNvSpPr>
            <a:spLocks noGrp="1"/>
          </p:cNvSpPr>
          <p:nvPr>
            <p:ph sz="half" idx="13"/>
          </p:nvPr>
        </p:nvSpPr>
        <p:spPr>
          <a:xfrm>
            <a:off x="647700" y="1980000"/>
            <a:ext cx="6119813" cy="588843"/>
          </a:xfrm>
        </p:spPr>
        <p:txBody>
          <a:bodyPr lIns="0" tIns="0" anchor="ctr" anchorCtr="0"/>
          <a:lstStyle>
            <a:lvl1pPr>
              <a:lnSpc>
                <a:spcPct val="100000"/>
              </a:lnSpc>
              <a:spcBef>
                <a:spcPts val="0"/>
              </a:spcBef>
              <a:defRPr sz="2000">
                <a:solidFill>
                  <a:schemeClr val="bg1"/>
                </a:solidFill>
              </a:defRPr>
            </a:lvl1pPr>
          </a:lstStyle>
          <a:p>
            <a:pPr lvl="0"/>
            <a:r>
              <a:rPr lang="en-GB"/>
              <a:t>Click to edit Master text styles</a:t>
            </a:r>
          </a:p>
        </p:txBody>
      </p:sp>
      <p:pic>
        <p:nvPicPr>
          <p:cNvPr id="10" name="Picture 9">
            <a:extLst>
              <a:ext uri="{FF2B5EF4-FFF2-40B4-BE49-F238E27FC236}">
                <a16:creationId xmlns:a16="http://schemas.microsoft.com/office/drawing/2014/main" id="{8707D291-7514-9248-A7A2-7005AE6AFDC3}"/>
              </a:ext>
            </a:extLst>
          </p:cNvPr>
          <p:cNvPicPr>
            <a:picLocks noChangeAspect="1"/>
          </p:cNvPicPr>
          <p:nvPr/>
        </p:nvPicPr>
        <p:blipFill>
          <a:blip r:embed="rId2"/>
          <a:stretch>
            <a:fillRect/>
          </a:stretch>
        </p:blipFill>
        <p:spPr>
          <a:xfrm>
            <a:off x="647999" y="5811870"/>
            <a:ext cx="2066400" cy="792702"/>
          </a:xfrm>
          <a:prstGeom prst="rect">
            <a:avLst/>
          </a:prstGeom>
        </p:spPr>
      </p:pic>
      <p:sp>
        <p:nvSpPr>
          <p:cNvPr id="12" name="Title 1">
            <a:extLst>
              <a:ext uri="{FF2B5EF4-FFF2-40B4-BE49-F238E27FC236}">
                <a16:creationId xmlns:a16="http://schemas.microsoft.com/office/drawing/2014/main" id="{40304318-0751-2D09-47BB-BF9C0B41E6B0}"/>
              </a:ext>
            </a:extLst>
          </p:cNvPr>
          <p:cNvSpPr>
            <a:spLocks noGrp="1"/>
          </p:cNvSpPr>
          <p:nvPr>
            <p:ph type="ctrTitle"/>
          </p:nvPr>
        </p:nvSpPr>
        <p:spPr>
          <a:xfrm>
            <a:off x="648000" y="720000"/>
            <a:ext cx="9180000" cy="1260000"/>
          </a:xfrm>
        </p:spPr>
        <p:txBody>
          <a:bodyPr tIns="0" bIns="216000" anchor="t" anchorCtr="0">
            <a:noAutofit/>
          </a:bodyPr>
          <a:lstStyle>
            <a:lvl1pPr algn="l">
              <a:lnSpc>
                <a:spcPct val="90000"/>
              </a:lnSpc>
              <a:defRPr sz="4800">
                <a:solidFill>
                  <a:schemeClr val="bg1"/>
                </a:solidFill>
              </a:defRPr>
            </a:lvl1pPr>
          </a:lstStyle>
          <a:p>
            <a:r>
              <a:rPr lang="en-GB"/>
              <a:t>Click to edit Master title style</a:t>
            </a:r>
            <a:endParaRPr lang="en-US" dirty="0"/>
          </a:p>
        </p:txBody>
      </p:sp>
      <p:sp>
        <p:nvSpPr>
          <p:cNvPr id="15" name="Content Placeholder 2">
            <a:extLst>
              <a:ext uri="{FF2B5EF4-FFF2-40B4-BE49-F238E27FC236}">
                <a16:creationId xmlns:a16="http://schemas.microsoft.com/office/drawing/2014/main" id="{BE90746A-D83F-B0A5-CBCB-9292F1B749D9}"/>
              </a:ext>
            </a:extLst>
          </p:cNvPr>
          <p:cNvSpPr>
            <a:spLocks noGrp="1"/>
          </p:cNvSpPr>
          <p:nvPr>
            <p:ph sz="half" idx="14"/>
          </p:nvPr>
        </p:nvSpPr>
        <p:spPr>
          <a:xfrm>
            <a:off x="647700" y="2573789"/>
            <a:ext cx="6119813" cy="588843"/>
          </a:xfrm>
        </p:spPr>
        <p:txBody>
          <a:bodyPr lIns="0" tIns="0" anchor="ctr" anchorCtr="0"/>
          <a:lstStyle>
            <a:lvl1pPr>
              <a:lnSpc>
                <a:spcPct val="100000"/>
              </a:lnSpc>
              <a:spcBef>
                <a:spcPts val="0"/>
              </a:spcBef>
              <a:defRPr sz="2000">
                <a:solidFill>
                  <a:schemeClr val="bg1"/>
                </a:solidFill>
              </a:defRPr>
            </a:lvl1pPr>
          </a:lstStyle>
          <a:p>
            <a:pPr lvl="0"/>
            <a:r>
              <a:rPr lang="en-GB"/>
              <a:t>Click to edit Master text styles</a:t>
            </a:r>
          </a:p>
        </p:txBody>
      </p:sp>
      <p:sp>
        <p:nvSpPr>
          <p:cNvPr id="16" name="Content Placeholder 2">
            <a:extLst>
              <a:ext uri="{FF2B5EF4-FFF2-40B4-BE49-F238E27FC236}">
                <a16:creationId xmlns:a16="http://schemas.microsoft.com/office/drawing/2014/main" id="{DBCFC8D2-97E9-501C-8995-69177025854D}"/>
              </a:ext>
            </a:extLst>
          </p:cNvPr>
          <p:cNvSpPr>
            <a:spLocks noGrp="1"/>
          </p:cNvSpPr>
          <p:nvPr>
            <p:ph sz="half" idx="15"/>
          </p:nvPr>
        </p:nvSpPr>
        <p:spPr>
          <a:xfrm>
            <a:off x="647700" y="3167578"/>
            <a:ext cx="6119813" cy="588843"/>
          </a:xfrm>
        </p:spPr>
        <p:txBody>
          <a:bodyPr lIns="0" tIns="0" anchor="ctr" anchorCtr="0"/>
          <a:lstStyle>
            <a:lvl1pPr>
              <a:lnSpc>
                <a:spcPct val="100000"/>
              </a:lnSpc>
              <a:spcBef>
                <a:spcPts val="0"/>
              </a:spcBef>
              <a:defRPr sz="2000">
                <a:solidFill>
                  <a:schemeClr val="bg1"/>
                </a:solidFill>
              </a:defRPr>
            </a:lvl1pPr>
          </a:lstStyle>
          <a:p>
            <a:pPr lvl="0"/>
            <a:r>
              <a:rPr lang="en-GB"/>
              <a:t>Click to edit Master text styles</a:t>
            </a:r>
          </a:p>
        </p:txBody>
      </p:sp>
      <p:sp>
        <p:nvSpPr>
          <p:cNvPr id="17" name="Content Placeholder 2">
            <a:extLst>
              <a:ext uri="{FF2B5EF4-FFF2-40B4-BE49-F238E27FC236}">
                <a16:creationId xmlns:a16="http://schemas.microsoft.com/office/drawing/2014/main" id="{BB7044C2-897F-DC55-EA7C-0DA12A77AD09}"/>
              </a:ext>
            </a:extLst>
          </p:cNvPr>
          <p:cNvSpPr>
            <a:spLocks noGrp="1"/>
          </p:cNvSpPr>
          <p:nvPr>
            <p:ph sz="half" idx="16"/>
          </p:nvPr>
        </p:nvSpPr>
        <p:spPr>
          <a:xfrm>
            <a:off x="647700" y="4355157"/>
            <a:ext cx="6119813" cy="588843"/>
          </a:xfrm>
        </p:spPr>
        <p:txBody>
          <a:bodyPr lIns="0" tIns="0" anchor="ctr" anchorCtr="0"/>
          <a:lstStyle>
            <a:lvl1pPr>
              <a:lnSpc>
                <a:spcPct val="100000"/>
              </a:lnSpc>
              <a:spcBef>
                <a:spcPts val="0"/>
              </a:spcBef>
              <a:defRPr sz="2000">
                <a:solidFill>
                  <a:schemeClr val="bg1"/>
                </a:solidFill>
              </a:defRPr>
            </a:lvl1pPr>
          </a:lstStyle>
          <a:p>
            <a:pPr lvl="0"/>
            <a:r>
              <a:rPr lang="en-GB"/>
              <a:t>Click to edit Master text styles</a:t>
            </a:r>
          </a:p>
        </p:txBody>
      </p:sp>
      <p:sp>
        <p:nvSpPr>
          <p:cNvPr id="18" name="Content Placeholder 2">
            <a:extLst>
              <a:ext uri="{FF2B5EF4-FFF2-40B4-BE49-F238E27FC236}">
                <a16:creationId xmlns:a16="http://schemas.microsoft.com/office/drawing/2014/main" id="{C07B3E1D-5AF5-6FCB-CDB0-199A576F6C30}"/>
              </a:ext>
            </a:extLst>
          </p:cNvPr>
          <p:cNvSpPr>
            <a:spLocks noGrp="1"/>
          </p:cNvSpPr>
          <p:nvPr>
            <p:ph sz="half" idx="17"/>
          </p:nvPr>
        </p:nvSpPr>
        <p:spPr>
          <a:xfrm>
            <a:off x="647700" y="3761367"/>
            <a:ext cx="6119813" cy="588843"/>
          </a:xfrm>
        </p:spPr>
        <p:txBody>
          <a:bodyPr lIns="0" tIns="0" anchor="ctr" anchorCtr="0"/>
          <a:lstStyle>
            <a:lvl1pPr>
              <a:lnSpc>
                <a:spcPct val="100000"/>
              </a:lnSpc>
              <a:spcBef>
                <a:spcPts val="0"/>
              </a:spcBef>
              <a:defRPr sz="200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155736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Divider – Simple (Red)">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8FF6CF7-800D-5645-899F-826D04E41940}"/>
              </a:ext>
            </a:extLst>
          </p:cNvPr>
          <p:cNvSpPr>
            <a:spLocks noGrp="1"/>
          </p:cNvSpPr>
          <p:nvPr>
            <p:ph type="ctrTitle"/>
          </p:nvPr>
        </p:nvSpPr>
        <p:spPr>
          <a:xfrm>
            <a:off x="648000" y="360000"/>
            <a:ext cx="9180000" cy="5200220"/>
          </a:xfrm>
        </p:spPr>
        <p:txBody>
          <a:bodyPr tIns="0" bIns="216000" anchor="ctr" anchorCtr="0">
            <a:noAutofit/>
          </a:bodyPr>
          <a:lstStyle>
            <a:lvl1pPr algn="l">
              <a:lnSpc>
                <a:spcPct val="90000"/>
              </a:lnSpc>
              <a:defRPr sz="7200">
                <a:solidFill>
                  <a:schemeClr val="bg1"/>
                </a:solidFill>
              </a:defRPr>
            </a:lvl1pPr>
          </a:lstStyle>
          <a:p>
            <a:r>
              <a:rPr lang="en-GB"/>
              <a:t>Click to edit Master title style</a:t>
            </a:r>
            <a:endParaRPr lang="en-US" dirty="0"/>
          </a:p>
        </p:txBody>
      </p:sp>
      <p:sp>
        <p:nvSpPr>
          <p:cNvPr id="12" name="Rectangle 11">
            <a:extLst>
              <a:ext uri="{FF2B5EF4-FFF2-40B4-BE49-F238E27FC236}">
                <a16:creationId xmlns:a16="http://schemas.microsoft.com/office/drawing/2014/main" id="{FCDC6027-D071-907E-D502-068EE0CAE4C5}"/>
              </a:ext>
            </a:extLst>
          </p:cNvPr>
          <p:cNvSpPr/>
          <p:nvPr/>
        </p:nvSpPr>
        <p:spPr>
          <a:xfrm>
            <a:off x="11868000" y="-1"/>
            <a:ext cx="324000" cy="5560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47033F1-2C0D-8C52-989D-CE7081566AFF}"/>
              </a:ext>
            </a:extLst>
          </p:cNvPr>
          <p:cNvSpPr/>
          <p:nvPr/>
        </p:nvSpPr>
        <p:spPr>
          <a:xfrm>
            <a:off x="11544000" y="-1"/>
            <a:ext cx="324000" cy="5560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466A87-2FFA-2879-EF1D-9F7D31F3CA60}"/>
              </a:ext>
            </a:extLst>
          </p:cNvPr>
          <p:cNvSpPr/>
          <p:nvPr/>
        </p:nvSpPr>
        <p:spPr>
          <a:xfrm>
            <a:off x="11220000" y="-1"/>
            <a:ext cx="324000" cy="55602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A9B5220-224E-94C9-DCF8-9D76BC920D3B}"/>
              </a:ext>
            </a:extLst>
          </p:cNvPr>
          <p:cNvSpPr/>
          <p:nvPr/>
        </p:nvSpPr>
        <p:spPr>
          <a:xfrm>
            <a:off x="10896000" y="0"/>
            <a:ext cx="324000" cy="5560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0949F3-FB0A-1A73-9198-65935D490DA0}"/>
              </a:ext>
            </a:extLst>
          </p:cNvPr>
          <p:cNvSpPr/>
          <p:nvPr/>
        </p:nvSpPr>
        <p:spPr>
          <a:xfrm>
            <a:off x="0" y="5560221"/>
            <a:ext cx="12192000" cy="129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707D291-7514-9248-A7A2-7005AE6AFDC3}"/>
              </a:ext>
            </a:extLst>
          </p:cNvPr>
          <p:cNvPicPr>
            <a:picLocks noChangeAspect="1"/>
          </p:cNvPicPr>
          <p:nvPr/>
        </p:nvPicPr>
        <p:blipFill>
          <a:blip r:embed="rId2"/>
          <a:stretch>
            <a:fillRect/>
          </a:stretch>
        </p:blipFill>
        <p:spPr>
          <a:xfrm>
            <a:off x="647999" y="5811870"/>
            <a:ext cx="2066400" cy="792702"/>
          </a:xfrm>
          <a:prstGeom prst="rect">
            <a:avLst/>
          </a:prstGeom>
        </p:spPr>
      </p:pic>
    </p:spTree>
    <p:extLst>
      <p:ext uri="{BB962C8B-B14F-4D97-AF65-F5344CB8AC3E}">
        <p14:creationId xmlns:p14="http://schemas.microsoft.com/office/powerpoint/2010/main" val="3578922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3D2A3E-5BAD-254D-AF50-1C5A2559B9B4}"/>
              </a:ext>
            </a:extLst>
          </p:cNvPr>
          <p:cNvSpPr>
            <a:spLocks noGrp="1"/>
          </p:cNvSpPr>
          <p:nvPr>
            <p:ph type="title"/>
          </p:nvPr>
        </p:nvSpPr>
        <p:spPr>
          <a:xfrm>
            <a:off x="648000" y="360000"/>
            <a:ext cx="10897200" cy="972000"/>
          </a:xfrm>
          <a:prstGeom prst="rect">
            <a:avLst/>
          </a:prstGeom>
        </p:spPr>
        <p:txBody>
          <a:bodyPr vert="horz" lIns="0" tIns="0" rIns="0" bIns="0" rtlCol="0" anchor="t" anchorCtr="0">
            <a:no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90891AB0-DD8B-8641-B202-0E2D04ACE4D7}"/>
              </a:ext>
            </a:extLst>
          </p:cNvPr>
          <p:cNvSpPr>
            <a:spLocks noGrp="1"/>
          </p:cNvSpPr>
          <p:nvPr>
            <p:ph type="body" idx="1"/>
          </p:nvPr>
        </p:nvSpPr>
        <p:spPr>
          <a:xfrm>
            <a:off x="646800" y="1620000"/>
            <a:ext cx="10897200" cy="378000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a:extLst>
              <a:ext uri="{FF2B5EF4-FFF2-40B4-BE49-F238E27FC236}">
                <a16:creationId xmlns:a16="http://schemas.microsoft.com/office/drawing/2014/main" id="{816EB21D-DDB1-934F-8C13-0BEFF49171C8}"/>
              </a:ext>
            </a:extLst>
          </p:cNvPr>
          <p:cNvSpPr>
            <a:spLocks noGrp="1"/>
          </p:cNvSpPr>
          <p:nvPr>
            <p:ph type="ftr" sz="quarter" idx="3"/>
          </p:nvPr>
        </p:nvSpPr>
        <p:spPr>
          <a:xfrm>
            <a:off x="6684000" y="6136221"/>
            <a:ext cx="4320000" cy="720000"/>
          </a:xfrm>
          <a:prstGeom prst="rect">
            <a:avLst/>
          </a:prstGeom>
        </p:spPr>
        <p:txBody>
          <a:bodyPr vert="horz" lIns="0" tIns="0" rIns="0" bIns="432000" rtlCol="0" anchor="b" anchorCtr="0"/>
          <a:lstStyle>
            <a:lvl1pPr algn="l">
              <a:defRPr sz="1200">
                <a:solidFill>
                  <a:schemeClr val="tx1"/>
                </a:solidFill>
              </a:defRPr>
            </a:lvl1pPr>
          </a:lstStyle>
          <a:p>
            <a:r>
              <a:rPr lang="en-US"/>
              <a:t>Presentation name</a:t>
            </a:r>
            <a:endParaRPr lang="en-US" dirty="0"/>
          </a:p>
        </p:txBody>
      </p:sp>
      <p:sp>
        <p:nvSpPr>
          <p:cNvPr id="6" name="Slide Number Placeholder 5">
            <a:extLst>
              <a:ext uri="{FF2B5EF4-FFF2-40B4-BE49-F238E27FC236}">
                <a16:creationId xmlns:a16="http://schemas.microsoft.com/office/drawing/2014/main" id="{ABA77055-C1D7-204D-B417-1B7510B8E11C}"/>
              </a:ext>
            </a:extLst>
          </p:cNvPr>
          <p:cNvSpPr>
            <a:spLocks noGrp="1"/>
          </p:cNvSpPr>
          <p:nvPr>
            <p:ph type="sldNum" sz="quarter" idx="4"/>
          </p:nvPr>
        </p:nvSpPr>
        <p:spPr>
          <a:xfrm>
            <a:off x="11004000" y="6136221"/>
            <a:ext cx="540000" cy="720000"/>
          </a:xfrm>
          <a:prstGeom prst="rect">
            <a:avLst/>
          </a:prstGeom>
        </p:spPr>
        <p:txBody>
          <a:bodyPr vert="horz" lIns="0" tIns="0" rIns="0" bIns="432000" rtlCol="0" anchor="b" anchorCtr="0"/>
          <a:lstStyle>
            <a:lvl1pPr algn="r">
              <a:defRPr sz="1600">
                <a:solidFill>
                  <a:schemeClr val="accent1"/>
                </a:solidFill>
              </a:defRPr>
            </a:lvl1pPr>
          </a:lstStyle>
          <a:p>
            <a:fld id="{4BB97253-29A7-9E4B-9949-8DC7A31287FC}" type="slidenum">
              <a:rPr lang="en-US" smtClean="0"/>
              <a:pPr/>
              <a:t>‹#›</a:t>
            </a:fld>
            <a:endParaRPr lang="en-US" dirty="0"/>
          </a:p>
        </p:txBody>
      </p:sp>
    </p:spTree>
    <p:extLst>
      <p:ext uri="{BB962C8B-B14F-4D97-AF65-F5344CB8AC3E}">
        <p14:creationId xmlns:p14="http://schemas.microsoft.com/office/powerpoint/2010/main" val="363034744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825" r:id="rId22"/>
    <p:sldLayoutId id="2147483826" r:id="rId23"/>
    <p:sldLayoutId id="2147483827" r:id="rId24"/>
    <p:sldLayoutId id="2147483828" r:id="rId25"/>
    <p:sldLayoutId id="2147483829" r:id="rId26"/>
    <p:sldLayoutId id="2147483830" r:id="rId27"/>
    <p:sldLayoutId id="2147483831" r:id="rId28"/>
  </p:sldLayoutIdLst>
  <p:hf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spcAft>
          <a:spcPts val="1200"/>
        </a:spcAft>
        <a:buFont typeface="Arial" panose="020B0604020202020204" pitchFamily="34" charset="0"/>
        <a:buNone/>
        <a:defRPr sz="2000" kern="1200">
          <a:solidFill>
            <a:schemeClr val="tx1"/>
          </a:solidFill>
          <a:latin typeface="+mn-lt"/>
          <a:ea typeface="+mn-ea"/>
          <a:cs typeface="+mn-cs"/>
        </a:defRPr>
      </a:lvl1pPr>
      <a:lvl2pPr marL="0" indent="0" algn="l" defTabSz="360000" rtl="0" eaLnBrk="1" latinLnBrk="0" hangingPunct="1">
        <a:lnSpc>
          <a:spcPct val="110000"/>
        </a:lnSpc>
        <a:spcBef>
          <a:spcPts val="600"/>
        </a:spcBef>
        <a:spcAft>
          <a:spcPts val="600"/>
        </a:spcAft>
        <a:buFont typeface="Arial" panose="020B0604020202020204" pitchFamily="34" charset="0"/>
        <a:buNone/>
        <a:tabLst>
          <a:tab pos="360000" algn="l"/>
          <a:tab pos="720000" algn="l"/>
          <a:tab pos="1080000" algn="l"/>
          <a:tab pos="1440000" algn="l"/>
        </a:tabLst>
        <a:defRPr sz="1600" b="1" kern="1200">
          <a:solidFill>
            <a:schemeClr val="tx1"/>
          </a:solidFill>
          <a:latin typeface="+mn-lt"/>
          <a:ea typeface="+mn-ea"/>
          <a:cs typeface="+mn-cs"/>
        </a:defRPr>
      </a:lvl2pPr>
      <a:lvl3pPr marL="0" indent="0" algn="l" defTabSz="914400" rtl="0" eaLnBrk="1" latinLnBrk="0" hangingPunct="1">
        <a:lnSpc>
          <a:spcPct val="11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3pPr>
      <a:lvl4pPr marL="285750" indent="-285750" algn="l" defTabSz="914400" rtl="0" eaLnBrk="1" latinLnBrk="0" hangingPunct="1">
        <a:lnSpc>
          <a:spcPct val="11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10000"/>
        </a:lnSpc>
        <a:spcBef>
          <a:spcPts val="600"/>
        </a:spcBef>
        <a:spcAft>
          <a:spcPts val="600"/>
        </a:spcAft>
        <a:buFont typeface="Arial" panose="020B0604020202020204" pitchFamily="34" charset="0"/>
        <a:buNone/>
        <a:defRPr sz="1600" b="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hyperlink" Target="mailto:akullack@mauriceblackburn.com.au" TargetMode="Externa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C512-98CA-B241-B5AB-3414FA74F1B1}"/>
              </a:ext>
            </a:extLst>
          </p:cNvPr>
          <p:cNvSpPr>
            <a:spLocks noGrp="1"/>
          </p:cNvSpPr>
          <p:nvPr>
            <p:ph type="ctrTitle"/>
          </p:nvPr>
        </p:nvSpPr>
        <p:spPr/>
        <p:txBody>
          <a:bodyPr/>
          <a:lstStyle/>
          <a:p>
            <a:r>
              <a:rPr lang="en-US" dirty="0"/>
              <a:t>Informal Wills: Untangling the Elements in a Tech Driven World</a:t>
            </a:r>
          </a:p>
        </p:txBody>
      </p:sp>
      <p:sp>
        <p:nvSpPr>
          <p:cNvPr id="3" name="Subtitle 2">
            <a:extLst>
              <a:ext uri="{FF2B5EF4-FFF2-40B4-BE49-F238E27FC236}">
                <a16:creationId xmlns:a16="http://schemas.microsoft.com/office/drawing/2014/main" id="{3307A6AD-7ABE-8744-9336-88A405EEAC4C}"/>
              </a:ext>
            </a:extLst>
          </p:cNvPr>
          <p:cNvSpPr>
            <a:spLocks noGrp="1"/>
          </p:cNvSpPr>
          <p:nvPr>
            <p:ph type="subTitle" idx="1"/>
          </p:nvPr>
        </p:nvSpPr>
        <p:spPr/>
        <p:txBody>
          <a:bodyPr tIns="0" bIns="0"/>
          <a:lstStyle/>
          <a:p>
            <a:r>
              <a:rPr lang="en-US" dirty="0"/>
              <a:t>Arabella Kullack</a:t>
            </a:r>
            <a:br>
              <a:rPr lang="en-US" dirty="0"/>
            </a:br>
            <a:r>
              <a:rPr lang="en-US" dirty="0"/>
              <a:t>28 May 2022</a:t>
            </a:r>
          </a:p>
        </p:txBody>
      </p:sp>
    </p:spTree>
    <p:extLst>
      <p:ext uri="{BB962C8B-B14F-4D97-AF65-F5344CB8AC3E}">
        <p14:creationId xmlns:p14="http://schemas.microsoft.com/office/powerpoint/2010/main" val="3076404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E0029C-F113-E4F6-E18F-8AD866861ACB}"/>
              </a:ext>
            </a:extLst>
          </p:cNvPr>
          <p:cNvSpPr>
            <a:spLocks noGrp="1"/>
          </p:cNvSpPr>
          <p:nvPr>
            <p:ph idx="1"/>
          </p:nvPr>
        </p:nvSpPr>
        <p:spPr>
          <a:xfrm>
            <a:off x="646730" y="1462263"/>
            <a:ext cx="10897200" cy="4050769"/>
          </a:xfrm>
        </p:spPr>
        <p:txBody>
          <a:bodyPr/>
          <a:lstStyle/>
          <a:p>
            <a:pPr algn="ctr"/>
            <a:endParaRPr lang="en-AU" dirty="0"/>
          </a:p>
          <a:p>
            <a:pPr algn="ctr"/>
            <a:r>
              <a:rPr lang="en-AU" i="1" dirty="0"/>
              <a:t>“The expression “without more” used by Powell JA in Hatsatouris emphasises the </a:t>
            </a:r>
            <a:r>
              <a:rPr lang="en-AU" i="1" u="sng" dirty="0"/>
              <a:t>distinction between a document which merely records testamentary intentions</a:t>
            </a:r>
            <a:r>
              <a:rPr lang="en-AU" i="1" dirty="0"/>
              <a:t> and </a:t>
            </a:r>
            <a:r>
              <a:rPr lang="en-AU" i="1" u="sng" dirty="0"/>
              <a:t>a document which records such intentions in a complete and concluded way </a:t>
            </a:r>
            <a:r>
              <a:rPr lang="en-AU" i="1" dirty="0"/>
              <a:t>that it is intended by the author to operate as his or her Will…” </a:t>
            </a:r>
            <a:r>
              <a:rPr lang="en-AU" dirty="0"/>
              <a:t>per </a:t>
            </a:r>
            <a:r>
              <a:rPr lang="en-AU" dirty="0" err="1"/>
              <a:t>Boddice</a:t>
            </a:r>
            <a:r>
              <a:rPr lang="en-AU" dirty="0"/>
              <a:t> J, </a:t>
            </a:r>
            <a:r>
              <a:rPr lang="en-AU" i="1" dirty="0"/>
              <a:t>Lindsay v McGrath</a:t>
            </a:r>
            <a:endParaRPr lang="en-AU" dirty="0"/>
          </a:p>
          <a:p>
            <a:pPr algn="ctr"/>
            <a:r>
              <a:rPr lang="en-AU" i="1" dirty="0"/>
              <a:t>“The evidence must establish, </a:t>
            </a:r>
            <a:r>
              <a:rPr lang="en-AU" b="1" i="1" dirty="0"/>
              <a:t>on the balance of probabilities</a:t>
            </a:r>
            <a:r>
              <a:rPr lang="en-AU" i="1" dirty="0"/>
              <a:t>, that the deceased wanted the particular document to he his or her final Will, and did not want to make any changes to that document…” </a:t>
            </a:r>
            <a:r>
              <a:rPr lang="en-AU" dirty="0"/>
              <a:t>per Lyons SJA, </a:t>
            </a:r>
            <a:r>
              <a:rPr lang="en-AU" i="1" dirty="0"/>
              <a:t>Re GEW</a:t>
            </a:r>
            <a:endParaRPr lang="en-AU" dirty="0"/>
          </a:p>
        </p:txBody>
      </p:sp>
      <p:sp>
        <p:nvSpPr>
          <p:cNvPr id="3" name="Title 2">
            <a:extLst>
              <a:ext uri="{FF2B5EF4-FFF2-40B4-BE49-F238E27FC236}">
                <a16:creationId xmlns:a16="http://schemas.microsoft.com/office/drawing/2014/main" id="{0080534E-179E-8AE9-6056-525A74858EF3}"/>
              </a:ext>
            </a:extLst>
          </p:cNvPr>
          <p:cNvSpPr>
            <a:spLocks noGrp="1"/>
          </p:cNvSpPr>
          <p:nvPr>
            <p:ph type="title"/>
          </p:nvPr>
        </p:nvSpPr>
        <p:spPr>
          <a:xfrm>
            <a:off x="646730" y="407213"/>
            <a:ext cx="10105108" cy="900000"/>
          </a:xfrm>
        </p:spPr>
        <p:txBody>
          <a:bodyPr/>
          <a:lstStyle/>
          <a:p>
            <a:r>
              <a:rPr lang="en-GB" sz="2800" b="1" dirty="0"/>
              <a:t>“Did the deceased intend the subject document, without more, to operate as his/her will?”</a:t>
            </a:r>
            <a:endParaRPr lang="en-US" sz="2800" dirty="0"/>
          </a:p>
        </p:txBody>
      </p:sp>
      <p:sp>
        <p:nvSpPr>
          <p:cNvPr id="4" name="Footer Placeholder 3">
            <a:extLst>
              <a:ext uri="{FF2B5EF4-FFF2-40B4-BE49-F238E27FC236}">
                <a16:creationId xmlns:a16="http://schemas.microsoft.com/office/drawing/2014/main" id="{352AE385-6AC5-7EFC-F49D-C2419F22FBE5}"/>
              </a:ext>
            </a:extLst>
          </p:cNvPr>
          <p:cNvSpPr>
            <a:spLocks noGrp="1"/>
          </p:cNvSpPr>
          <p:nvPr>
            <p:ph type="ftr" sz="quarter" idx="3"/>
          </p:nvPr>
        </p:nvSpPr>
        <p:spPr/>
        <p:txBody>
          <a:bodyPr/>
          <a:lstStyle/>
          <a:p>
            <a:pPr algn="r"/>
            <a:r>
              <a:rPr lang="en-AU" dirty="0"/>
              <a:t>Informal Wills: Untangling the Elements in a Tech Driven World</a:t>
            </a:r>
            <a:endParaRPr lang="en-US" dirty="0"/>
          </a:p>
        </p:txBody>
      </p:sp>
      <p:sp>
        <p:nvSpPr>
          <p:cNvPr id="5" name="Slide Number Placeholder 4">
            <a:extLst>
              <a:ext uri="{FF2B5EF4-FFF2-40B4-BE49-F238E27FC236}">
                <a16:creationId xmlns:a16="http://schemas.microsoft.com/office/drawing/2014/main" id="{ED6CCDC8-E62D-3B79-DE59-0ADCB748B710}"/>
              </a:ext>
            </a:extLst>
          </p:cNvPr>
          <p:cNvSpPr>
            <a:spLocks noGrp="1"/>
          </p:cNvSpPr>
          <p:nvPr>
            <p:ph type="sldNum" sz="quarter" idx="4"/>
          </p:nvPr>
        </p:nvSpPr>
        <p:spPr/>
        <p:txBody>
          <a:bodyPr/>
          <a:lstStyle/>
          <a:p>
            <a:fld id="{4BB97253-29A7-9E4B-9949-8DC7A31287FC}" type="slidenum">
              <a:rPr lang="en-US" smtClean="0"/>
              <a:pPr/>
              <a:t>10</a:t>
            </a:fld>
            <a:endParaRPr lang="en-US" dirty="0"/>
          </a:p>
        </p:txBody>
      </p:sp>
      <p:sp>
        <p:nvSpPr>
          <p:cNvPr id="7" name="Picture Placeholder 6">
            <a:extLst>
              <a:ext uri="{FF2B5EF4-FFF2-40B4-BE49-F238E27FC236}">
                <a16:creationId xmlns:a16="http://schemas.microsoft.com/office/drawing/2014/main" id="{5878EA71-6DD5-4523-88F0-315A7C4EA96E}"/>
              </a:ext>
            </a:extLst>
          </p:cNvPr>
          <p:cNvSpPr>
            <a:spLocks noGrp="1"/>
          </p:cNvSpPr>
          <p:nvPr>
            <p:ph type="pic" sz="quarter" idx="10"/>
          </p:nvPr>
        </p:nvSpPr>
        <p:spPr/>
      </p:sp>
    </p:spTree>
    <p:extLst>
      <p:ext uri="{BB962C8B-B14F-4D97-AF65-F5344CB8AC3E}">
        <p14:creationId xmlns:p14="http://schemas.microsoft.com/office/powerpoint/2010/main" val="1827830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65F3-1DDD-3E86-5E01-B946C10F7AB0}"/>
              </a:ext>
            </a:extLst>
          </p:cNvPr>
          <p:cNvSpPr>
            <a:spLocks noGrp="1"/>
          </p:cNvSpPr>
          <p:nvPr>
            <p:ph type="ctrTitle"/>
          </p:nvPr>
        </p:nvSpPr>
        <p:spPr/>
        <p:txBody>
          <a:bodyPr/>
          <a:lstStyle/>
          <a:p>
            <a:r>
              <a:rPr lang="en-US" dirty="0"/>
              <a:t>Testamentary Capacity</a:t>
            </a:r>
          </a:p>
        </p:txBody>
      </p:sp>
    </p:spTree>
    <p:extLst>
      <p:ext uri="{BB962C8B-B14F-4D97-AF65-F5344CB8AC3E}">
        <p14:creationId xmlns:p14="http://schemas.microsoft.com/office/powerpoint/2010/main" val="3944623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CF7C55-7617-6346-B18A-8263AB0267CB}"/>
              </a:ext>
            </a:extLst>
          </p:cNvPr>
          <p:cNvSpPr>
            <a:spLocks noGrp="1"/>
          </p:cNvSpPr>
          <p:nvPr>
            <p:ph idx="1"/>
          </p:nvPr>
        </p:nvSpPr>
        <p:spPr>
          <a:xfrm>
            <a:off x="648000" y="1602332"/>
            <a:ext cx="10493476" cy="3777536"/>
          </a:xfrm>
        </p:spPr>
        <p:txBody>
          <a:bodyPr/>
          <a:lstStyle/>
          <a:p>
            <a:r>
              <a:rPr lang="en-GB" dirty="0"/>
              <a:t>The classic test for testamentary capacity is set out in the leading case of </a:t>
            </a:r>
            <a:r>
              <a:rPr lang="en-GB" b="1" i="1" dirty="0"/>
              <a:t>Banks v Goodfellow</a:t>
            </a:r>
            <a:r>
              <a:rPr lang="en-GB" b="1" dirty="0"/>
              <a:t> (1870) LR 5 QB 549:</a:t>
            </a:r>
            <a:br>
              <a:rPr lang="en-GB" b="1" dirty="0"/>
            </a:br>
            <a:endParaRPr lang="en-GB" b="1" dirty="0"/>
          </a:p>
          <a:p>
            <a:pPr algn="ctr"/>
            <a:r>
              <a:rPr lang="en-GB" i="1" dirty="0"/>
              <a:t>“It is essential to the exercise of such a power that a testator shall understand </a:t>
            </a:r>
            <a:r>
              <a:rPr lang="en-GB" b="1" i="1" dirty="0"/>
              <a:t>the nature of the act and its effects</a:t>
            </a:r>
            <a:r>
              <a:rPr lang="en-GB" i="1" dirty="0"/>
              <a:t>; shall understand </a:t>
            </a:r>
            <a:r>
              <a:rPr lang="en-GB" b="1" i="1" dirty="0"/>
              <a:t>the extent of the property of which he is disposing</a:t>
            </a:r>
            <a:r>
              <a:rPr lang="en-GB" i="1" dirty="0"/>
              <a:t>; shall be able to comprehend and appreciate the </a:t>
            </a:r>
            <a:r>
              <a:rPr lang="en-GB" b="1" i="1" dirty="0"/>
              <a:t>claims to which he ought to give effect</a:t>
            </a:r>
            <a:r>
              <a:rPr lang="en-GB" i="1" dirty="0"/>
              <a:t>; and, with a view to the later object, that no disorder of the mind shall poison his affections, pervert his sense of right, or prevent the exercise of his natural faculties – </a:t>
            </a:r>
            <a:r>
              <a:rPr lang="en-GB" b="1" i="1" dirty="0"/>
              <a:t>that no insane delusion shall influence his Will </a:t>
            </a:r>
            <a:r>
              <a:rPr lang="en-GB" i="1" dirty="0"/>
              <a:t>in disposing of his property and bring about a disposal of it which, if the mind had been sound, would not have been made.”</a:t>
            </a:r>
            <a:endParaRPr lang="en-US" i="1" dirty="0"/>
          </a:p>
        </p:txBody>
      </p:sp>
      <p:sp>
        <p:nvSpPr>
          <p:cNvPr id="2" name="Footer Placeholder 1">
            <a:extLst>
              <a:ext uri="{FF2B5EF4-FFF2-40B4-BE49-F238E27FC236}">
                <a16:creationId xmlns:a16="http://schemas.microsoft.com/office/drawing/2014/main" id="{630C4806-27A0-9845-B33A-13A0EC1FFDCA}"/>
              </a:ext>
            </a:extLst>
          </p:cNvPr>
          <p:cNvSpPr>
            <a:spLocks noGrp="1"/>
          </p:cNvSpPr>
          <p:nvPr>
            <p:ph type="ftr" sz="quarter" idx="3"/>
          </p:nvPr>
        </p:nvSpPr>
        <p:spPr/>
        <p:txBody>
          <a:bodyPr/>
          <a:lstStyle/>
          <a:p>
            <a:pPr algn="r"/>
            <a:r>
              <a:rPr lang="en-AU" dirty="0"/>
              <a:t>Informal Wills: Untangling the Elements in a Tech Driven World</a:t>
            </a:r>
            <a:endParaRPr lang="en-US" dirty="0"/>
          </a:p>
        </p:txBody>
      </p:sp>
      <p:sp>
        <p:nvSpPr>
          <p:cNvPr id="5" name="Slide Number Placeholder 4">
            <a:extLst>
              <a:ext uri="{FF2B5EF4-FFF2-40B4-BE49-F238E27FC236}">
                <a16:creationId xmlns:a16="http://schemas.microsoft.com/office/drawing/2014/main" id="{651A5776-8EC3-C14E-8488-9A61564D7DF8}"/>
              </a:ext>
            </a:extLst>
          </p:cNvPr>
          <p:cNvSpPr>
            <a:spLocks noGrp="1"/>
          </p:cNvSpPr>
          <p:nvPr>
            <p:ph type="sldNum" sz="quarter" idx="4"/>
          </p:nvPr>
        </p:nvSpPr>
        <p:spPr/>
        <p:txBody>
          <a:bodyPr/>
          <a:lstStyle/>
          <a:p>
            <a:fld id="{4BB97253-29A7-9E4B-9949-8DC7A31287FC}" type="slidenum">
              <a:rPr lang="en-US" smtClean="0"/>
              <a:t>12</a:t>
            </a:fld>
            <a:endParaRPr lang="en-US"/>
          </a:p>
        </p:txBody>
      </p:sp>
      <p:sp>
        <p:nvSpPr>
          <p:cNvPr id="3" name="Title 2">
            <a:extLst>
              <a:ext uri="{FF2B5EF4-FFF2-40B4-BE49-F238E27FC236}">
                <a16:creationId xmlns:a16="http://schemas.microsoft.com/office/drawing/2014/main" id="{F08A4149-0736-0E45-BA7E-5ACC237042DB}"/>
              </a:ext>
            </a:extLst>
          </p:cNvPr>
          <p:cNvSpPr>
            <a:spLocks noGrp="1"/>
          </p:cNvSpPr>
          <p:nvPr>
            <p:ph type="title"/>
          </p:nvPr>
        </p:nvSpPr>
        <p:spPr>
          <a:xfrm>
            <a:off x="648000" y="756000"/>
            <a:ext cx="10897200" cy="396000"/>
          </a:xfrm>
        </p:spPr>
        <p:txBody>
          <a:bodyPr/>
          <a:lstStyle/>
          <a:p>
            <a:r>
              <a:rPr lang="en-US" dirty="0"/>
              <a:t>Testamentary Capacity – The Test</a:t>
            </a:r>
          </a:p>
        </p:txBody>
      </p:sp>
    </p:spTree>
    <p:extLst>
      <p:ext uri="{BB962C8B-B14F-4D97-AF65-F5344CB8AC3E}">
        <p14:creationId xmlns:p14="http://schemas.microsoft.com/office/powerpoint/2010/main" val="1657789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0C4806-27A0-9845-B33A-13A0EC1FFDCA}"/>
              </a:ext>
            </a:extLst>
          </p:cNvPr>
          <p:cNvSpPr>
            <a:spLocks noGrp="1"/>
          </p:cNvSpPr>
          <p:nvPr>
            <p:ph type="ftr" sz="quarter" idx="3"/>
          </p:nvPr>
        </p:nvSpPr>
        <p:spPr/>
        <p:txBody>
          <a:bodyPr/>
          <a:lstStyle/>
          <a:p>
            <a:pPr algn="r"/>
            <a:r>
              <a:rPr lang="en-AU" dirty="0"/>
              <a:t>Informal Wills: Untangling the Elements in a Tech Driven World</a:t>
            </a:r>
            <a:endParaRPr lang="en-US" dirty="0"/>
          </a:p>
        </p:txBody>
      </p:sp>
      <p:sp>
        <p:nvSpPr>
          <p:cNvPr id="5" name="Slide Number Placeholder 4">
            <a:extLst>
              <a:ext uri="{FF2B5EF4-FFF2-40B4-BE49-F238E27FC236}">
                <a16:creationId xmlns:a16="http://schemas.microsoft.com/office/drawing/2014/main" id="{651A5776-8EC3-C14E-8488-9A61564D7DF8}"/>
              </a:ext>
            </a:extLst>
          </p:cNvPr>
          <p:cNvSpPr>
            <a:spLocks noGrp="1"/>
          </p:cNvSpPr>
          <p:nvPr>
            <p:ph type="sldNum" sz="quarter" idx="4"/>
          </p:nvPr>
        </p:nvSpPr>
        <p:spPr/>
        <p:txBody>
          <a:bodyPr/>
          <a:lstStyle/>
          <a:p>
            <a:fld id="{4BB97253-29A7-9E4B-9949-8DC7A31287FC}" type="slidenum">
              <a:rPr lang="en-US" smtClean="0"/>
              <a:t>13</a:t>
            </a:fld>
            <a:endParaRPr lang="en-US"/>
          </a:p>
        </p:txBody>
      </p:sp>
      <p:sp>
        <p:nvSpPr>
          <p:cNvPr id="3" name="Title 2">
            <a:extLst>
              <a:ext uri="{FF2B5EF4-FFF2-40B4-BE49-F238E27FC236}">
                <a16:creationId xmlns:a16="http://schemas.microsoft.com/office/drawing/2014/main" id="{F08A4149-0736-0E45-BA7E-5ACC237042DB}"/>
              </a:ext>
            </a:extLst>
          </p:cNvPr>
          <p:cNvSpPr>
            <a:spLocks noGrp="1"/>
          </p:cNvSpPr>
          <p:nvPr>
            <p:ph type="title"/>
          </p:nvPr>
        </p:nvSpPr>
        <p:spPr/>
        <p:txBody>
          <a:bodyPr/>
          <a:lstStyle/>
          <a:p>
            <a:r>
              <a:rPr lang="en-US" dirty="0"/>
              <a:t>Testamentary Capacity</a:t>
            </a:r>
          </a:p>
        </p:txBody>
      </p:sp>
      <p:sp>
        <p:nvSpPr>
          <p:cNvPr id="4" name="Content Placeholder 3">
            <a:extLst>
              <a:ext uri="{FF2B5EF4-FFF2-40B4-BE49-F238E27FC236}">
                <a16:creationId xmlns:a16="http://schemas.microsoft.com/office/drawing/2014/main" id="{E2CF7C55-7617-6346-B18A-8263AB0267CB}"/>
              </a:ext>
            </a:extLst>
          </p:cNvPr>
          <p:cNvSpPr>
            <a:spLocks noGrp="1"/>
          </p:cNvSpPr>
          <p:nvPr>
            <p:ph sz="half" idx="1"/>
          </p:nvPr>
        </p:nvSpPr>
        <p:spPr/>
        <p:txBody>
          <a:bodyPr/>
          <a:lstStyle/>
          <a:p>
            <a:pPr lvl="2" algn="just"/>
            <a:endParaRPr lang="en-AU" sz="1800" dirty="0"/>
          </a:p>
          <a:p>
            <a:pPr lvl="2"/>
            <a:endParaRPr lang="en-US" i="1" dirty="0"/>
          </a:p>
        </p:txBody>
      </p:sp>
      <p:pic>
        <p:nvPicPr>
          <p:cNvPr id="7" name="Picture 6">
            <a:extLst>
              <a:ext uri="{FF2B5EF4-FFF2-40B4-BE49-F238E27FC236}">
                <a16:creationId xmlns:a16="http://schemas.microsoft.com/office/drawing/2014/main" id="{643AE8D0-7B40-4DCD-A216-4C2BC613E18E}"/>
              </a:ext>
            </a:extLst>
          </p:cNvPr>
          <p:cNvPicPr>
            <a:picLocks noChangeAspect="1"/>
          </p:cNvPicPr>
          <p:nvPr/>
        </p:nvPicPr>
        <p:blipFill>
          <a:blip r:embed="rId3"/>
          <a:stretch>
            <a:fillRect/>
          </a:stretch>
        </p:blipFill>
        <p:spPr>
          <a:xfrm>
            <a:off x="8442664" y="2867487"/>
            <a:ext cx="3749336" cy="2681057"/>
          </a:xfrm>
          <a:prstGeom prst="rect">
            <a:avLst/>
          </a:prstGeom>
        </p:spPr>
      </p:pic>
      <p:sp>
        <p:nvSpPr>
          <p:cNvPr id="9" name="TextBox 8">
            <a:extLst>
              <a:ext uri="{FF2B5EF4-FFF2-40B4-BE49-F238E27FC236}">
                <a16:creationId xmlns:a16="http://schemas.microsoft.com/office/drawing/2014/main" id="{764B9C4D-DC7C-4249-860A-B3FE0E5ADC09}"/>
              </a:ext>
            </a:extLst>
          </p:cNvPr>
          <p:cNvSpPr txBox="1"/>
          <p:nvPr/>
        </p:nvSpPr>
        <p:spPr>
          <a:xfrm>
            <a:off x="558023" y="2104106"/>
            <a:ext cx="6215840" cy="2677656"/>
          </a:xfrm>
          <a:prstGeom prst="rect">
            <a:avLst/>
          </a:prstGeom>
          <a:noFill/>
        </p:spPr>
        <p:txBody>
          <a:bodyPr wrap="square" rtlCol="0">
            <a:spAutoFit/>
          </a:bodyPr>
          <a:lstStyle/>
          <a:p>
            <a:pPr algn="ctr">
              <a:lnSpc>
                <a:spcPct val="150000"/>
              </a:lnSpc>
            </a:pPr>
            <a:r>
              <a:rPr lang="en-GB" sz="2000" dirty="0"/>
              <a:t>The court must be satisfied that the deceased had testamentary capacity and knew and approved the contents of the informal document, before it will admit the informal document to probate.</a:t>
            </a:r>
          </a:p>
          <a:p>
            <a:pPr algn="ctr">
              <a:lnSpc>
                <a:spcPct val="150000"/>
              </a:lnSpc>
            </a:pPr>
            <a:r>
              <a:rPr lang="en-GB" sz="2000" b="1" dirty="0"/>
              <a:t>** No presumption exists **</a:t>
            </a:r>
            <a:endParaRPr lang="en-AU" sz="2000" b="1" dirty="0"/>
          </a:p>
          <a:p>
            <a:endParaRPr lang="en-AU" dirty="0"/>
          </a:p>
        </p:txBody>
      </p:sp>
      <p:pic>
        <p:nvPicPr>
          <p:cNvPr id="10" name="Picture Placeholder 9">
            <a:extLst>
              <a:ext uri="{FF2B5EF4-FFF2-40B4-BE49-F238E27FC236}">
                <a16:creationId xmlns:a16="http://schemas.microsoft.com/office/drawing/2014/main" id="{2B110FCB-051F-41C3-A808-17FE3147801D}"/>
              </a:ext>
            </a:extLst>
          </p:cNvPr>
          <p:cNvPicPr>
            <a:picLocks noGrp="1" noChangeAspect="1"/>
          </p:cNvPicPr>
          <p:nvPr>
            <p:ph type="pic" sz="quarter" idx="13"/>
          </p:nvPr>
        </p:nvPicPr>
        <p:blipFill>
          <a:blip r:embed="rId3"/>
          <a:srcRect l="13433" r="13433"/>
          <a:stretch>
            <a:fillRect/>
          </a:stretch>
        </p:blipFill>
        <p:spPr>
          <a:xfrm>
            <a:off x="6773863" y="0"/>
            <a:ext cx="5418137" cy="5561013"/>
          </a:xfrm>
          <a:prstGeom prst="rect">
            <a:avLst/>
          </a:prstGeom>
        </p:spPr>
      </p:pic>
    </p:spTree>
    <p:extLst>
      <p:ext uri="{BB962C8B-B14F-4D97-AF65-F5344CB8AC3E}">
        <p14:creationId xmlns:p14="http://schemas.microsoft.com/office/powerpoint/2010/main" val="2794553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F8EA-8291-2E6A-7750-622B0EDCA2D0}"/>
              </a:ext>
            </a:extLst>
          </p:cNvPr>
          <p:cNvSpPr>
            <a:spLocks noGrp="1"/>
          </p:cNvSpPr>
          <p:nvPr>
            <p:ph type="ctrTitle"/>
          </p:nvPr>
        </p:nvSpPr>
        <p:spPr/>
        <p:txBody>
          <a:bodyPr/>
          <a:lstStyle/>
          <a:p>
            <a:r>
              <a:rPr lang="en-US" dirty="0"/>
              <a:t>Recent Case Law</a:t>
            </a:r>
          </a:p>
        </p:txBody>
      </p:sp>
    </p:spTree>
    <p:extLst>
      <p:ext uri="{BB962C8B-B14F-4D97-AF65-F5344CB8AC3E}">
        <p14:creationId xmlns:p14="http://schemas.microsoft.com/office/powerpoint/2010/main" val="794513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50F91B-967D-2C1B-7A1D-99212DEBB22B}"/>
              </a:ext>
            </a:extLst>
          </p:cNvPr>
          <p:cNvSpPr>
            <a:spLocks noGrp="1"/>
          </p:cNvSpPr>
          <p:nvPr>
            <p:ph type="ftr" sz="quarter" idx="3"/>
          </p:nvPr>
        </p:nvSpPr>
        <p:spPr/>
        <p:txBody>
          <a:bodyPr/>
          <a:lstStyle/>
          <a:p>
            <a:pPr algn="r"/>
            <a:r>
              <a:rPr lang="en-AU" dirty="0"/>
              <a:t>Informal Wills: Untangling the Elements in a Tech Driven World</a:t>
            </a:r>
            <a:endParaRPr lang="en-US" dirty="0"/>
          </a:p>
        </p:txBody>
      </p:sp>
      <p:sp>
        <p:nvSpPr>
          <p:cNvPr id="4" name="Slide Number Placeholder 3">
            <a:extLst>
              <a:ext uri="{FF2B5EF4-FFF2-40B4-BE49-F238E27FC236}">
                <a16:creationId xmlns:a16="http://schemas.microsoft.com/office/drawing/2014/main" id="{25DDB87A-DDCD-6AAC-B45F-BCC2D71E2345}"/>
              </a:ext>
            </a:extLst>
          </p:cNvPr>
          <p:cNvSpPr>
            <a:spLocks noGrp="1"/>
          </p:cNvSpPr>
          <p:nvPr>
            <p:ph type="sldNum" sz="quarter" idx="4"/>
          </p:nvPr>
        </p:nvSpPr>
        <p:spPr/>
        <p:txBody>
          <a:bodyPr/>
          <a:lstStyle/>
          <a:p>
            <a:fld id="{4BB97253-29A7-9E4B-9949-8DC7A31287FC}" type="slidenum">
              <a:rPr lang="en-US" smtClean="0"/>
              <a:pPr/>
              <a:t>15</a:t>
            </a:fld>
            <a:endParaRPr lang="en-US" dirty="0"/>
          </a:p>
        </p:txBody>
      </p:sp>
      <p:sp>
        <p:nvSpPr>
          <p:cNvPr id="5" name="Title 4">
            <a:extLst>
              <a:ext uri="{FF2B5EF4-FFF2-40B4-BE49-F238E27FC236}">
                <a16:creationId xmlns:a16="http://schemas.microsoft.com/office/drawing/2014/main" id="{67F3CDCE-27A4-BA91-6C9C-6DB8C6EB4B1B}"/>
              </a:ext>
            </a:extLst>
          </p:cNvPr>
          <p:cNvSpPr>
            <a:spLocks noGrp="1"/>
          </p:cNvSpPr>
          <p:nvPr>
            <p:ph type="title"/>
          </p:nvPr>
        </p:nvSpPr>
        <p:spPr>
          <a:xfrm>
            <a:off x="637852" y="635208"/>
            <a:ext cx="5580000" cy="900000"/>
          </a:xfrm>
        </p:spPr>
        <p:txBody>
          <a:bodyPr/>
          <a:lstStyle/>
          <a:p>
            <a:r>
              <a:rPr lang="en-US" b="1" dirty="0"/>
              <a:t>Recent Case Law</a:t>
            </a:r>
          </a:p>
        </p:txBody>
      </p:sp>
      <p:sp>
        <p:nvSpPr>
          <p:cNvPr id="6" name="Content Placeholder 5">
            <a:extLst>
              <a:ext uri="{FF2B5EF4-FFF2-40B4-BE49-F238E27FC236}">
                <a16:creationId xmlns:a16="http://schemas.microsoft.com/office/drawing/2014/main" id="{1EAD3C1D-A1EF-6DE1-85E3-079E488C20EE}"/>
              </a:ext>
            </a:extLst>
          </p:cNvPr>
          <p:cNvSpPr>
            <a:spLocks noGrp="1"/>
          </p:cNvSpPr>
          <p:nvPr>
            <p:ph sz="half" idx="1"/>
          </p:nvPr>
        </p:nvSpPr>
        <p:spPr>
          <a:xfrm>
            <a:off x="637852" y="1561212"/>
            <a:ext cx="6721736" cy="4104912"/>
          </a:xfrm>
        </p:spPr>
        <p:txBody>
          <a:bodyPr/>
          <a:lstStyle/>
          <a:p>
            <a:pPr marL="285750" indent="-285750">
              <a:buFont typeface="Arial" panose="020B0604020202020204" pitchFamily="34" charset="0"/>
              <a:buChar char="•"/>
            </a:pPr>
            <a:r>
              <a:rPr lang="en-US" i="1" dirty="0"/>
              <a:t>Re Sheehan </a:t>
            </a:r>
            <a:r>
              <a:rPr lang="en-US" dirty="0"/>
              <a:t> [2021] QSC 89</a:t>
            </a:r>
          </a:p>
          <a:p>
            <a:pPr marL="285750" indent="-285750">
              <a:buFont typeface="Arial" panose="020B0604020202020204" pitchFamily="34" charset="0"/>
              <a:buChar char="•"/>
            </a:pPr>
            <a:r>
              <a:rPr lang="en-US" i="1" dirty="0"/>
              <a:t>Re </a:t>
            </a:r>
            <a:r>
              <a:rPr lang="en-US" i="1" dirty="0" err="1"/>
              <a:t>Padmore</a:t>
            </a:r>
            <a:r>
              <a:rPr lang="en-US" i="1" dirty="0"/>
              <a:t> </a:t>
            </a:r>
            <a:r>
              <a:rPr lang="en-US" dirty="0"/>
              <a:t>[2021] QSC 324</a:t>
            </a:r>
          </a:p>
          <a:p>
            <a:pPr marL="285750" indent="-285750">
              <a:buFont typeface="Arial" panose="020B0604020202020204" pitchFamily="34" charset="0"/>
              <a:buChar char="•"/>
            </a:pPr>
            <a:r>
              <a:rPr lang="en-US" i="1" dirty="0"/>
              <a:t>In the Estate of Lesley Wayne Quinn (Deceased)</a:t>
            </a:r>
            <a:r>
              <a:rPr lang="en-US" dirty="0"/>
              <a:t> [2019] QSC 99</a:t>
            </a:r>
          </a:p>
          <a:p>
            <a:pPr marL="285750" indent="-285750">
              <a:buFont typeface="Arial" panose="020B0604020202020204" pitchFamily="34" charset="0"/>
              <a:buChar char="•"/>
            </a:pPr>
            <a:r>
              <a:rPr lang="en-US" i="1" dirty="0"/>
              <a:t>Radford v White </a:t>
            </a:r>
            <a:r>
              <a:rPr lang="en-US" dirty="0"/>
              <a:t>[2018] QSC 306</a:t>
            </a:r>
            <a:endParaRPr lang="en-US" i="1" dirty="0"/>
          </a:p>
          <a:p>
            <a:pPr marL="285750" indent="-285750">
              <a:buFont typeface="Arial" panose="020B0604020202020204" pitchFamily="34" charset="0"/>
              <a:buChar char="•"/>
            </a:pPr>
            <a:endParaRPr lang="en-US" sz="1600" i="1" dirty="0"/>
          </a:p>
        </p:txBody>
      </p:sp>
      <p:pic>
        <p:nvPicPr>
          <p:cNvPr id="14" name="Picture Placeholder 13">
            <a:extLst>
              <a:ext uri="{FF2B5EF4-FFF2-40B4-BE49-F238E27FC236}">
                <a16:creationId xmlns:a16="http://schemas.microsoft.com/office/drawing/2014/main" id="{F1D7C85B-DF6D-442F-A436-6BA2F35DC45C}"/>
              </a:ext>
            </a:extLst>
          </p:cNvPr>
          <p:cNvPicPr>
            <a:picLocks noGrp="1" noChangeAspect="1"/>
          </p:cNvPicPr>
          <p:nvPr>
            <p:ph type="pic" sz="quarter" idx="13"/>
          </p:nvPr>
        </p:nvPicPr>
        <p:blipFill>
          <a:blip r:embed="rId2"/>
          <a:srcRect l="17532" r="17532"/>
          <a:stretch>
            <a:fillRect/>
          </a:stretch>
        </p:blipFill>
        <p:spPr>
          <a:xfrm>
            <a:off x="7976432" y="635208"/>
            <a:ext cx="4215568" cy="4326225"/>
          </a:xfrm>
        </p:spPr>
      </p:pic>
    </p:spTree>
    <p:extLst>
      <p:ext uri="{BB962C8B-B14F-4D97-AF65-F5344CB8AC3E}">
        <p14:creationId xmlns:p14="http://schemas.microsoft.com/office/powerpoint/2010/main" val="3996778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65F3-1DDD-3E86-5E01-B946C10F7AB0}"/>
              </a:ext>
            </a:extLst>
          </p:cNvPr>
          <p:cNvSpPr>
            <a:spLocks noGrp="1"/>
          </p:cNvSpPr>
          <p:nvPr>
            <p:ph type="ctrTitle"/>
          </p:nvPr>
        </p:nvSpPr>
        <p:spPr>
          <a:xfrm>
            <a:off x="648000" y="217958"/>
            <a:ext cx="9543566" cy="5200220"/>
          </a:xfrm>
        </p:spPr>
        <p:txBody>
          <a:bodyPr/>
          <a:lstStyle/>
          <a:p>
            <a:r>
              <a:rPr lang="en-US" dirty="0"/>
              <a:t>Tips &amp; Tricks</a:t>
            </a:r>
          </a:p>
        </p:txBody>
      </p:sp>
    </p:spTree>
    <p:extLst>
      <p:ext uri="{BB962C8B-B14F-4D97-AF65-F5344CB8AC3E}">
        <p14:creationId xmlns:p14="http://schemas.microsoft.com/office/powerpoint/2010/main" val="3324230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BF5142-9DFD-499D-99D8-32B9167351CC}"/>
              </a:ext>
            </a:extLst>
          </p:cNvPr>
          <p:cNvSpPr>
            <a:spLocks noGrp="1"/>
          </p:cNvSpPr>
          <p:nvPr>
            <p:ph idx="1"/>
          </p:nvPr>
        </p:nvSpPr>
        <p:spPr/>
        <p:txBody>
          <a:bodyPr/>
          <a:lstStyle/>
          <a:p>
            <a:r>
              <a:rPr lang="en-AU" dirty="0"/>
              <a:t>Consider:</a:t>
            </a:r>
          </a:p>
          <a:p>
            <a:pPr marL="342900" indent="-342900">
              <a:buFont typeface="Arial" panose="020B0604020202020204" pitchFamily="34" charset="0"/>
              <a:buChar char="•"/>
            </a:pPr>
            <a:r>
              <a:rPr lang="en-AU" sz="1800" b="1" dirty="0"/>
              <a:t>the form </a:t>
            </a:r>
            <a:r>
              <a:rPr lang="en-AU" sz="1800" dirty="0"/>
              <a:t>of the document;</a:t>
            </a:r>
          </a:p>
          <a:p>
            <a:pPr marL="342900" indent="-342900">
              <a:buFont typeface="Arial" panose="020B0604020202020204" pitchFamily="34" charset="0"/>
              <a:buChar char="•"/>
            </a:pPr>
            <a:r>
              <a:rPr lang="en-GB" sz="1800" b="1" dirty="0"/>
              <a:t>what went wrong </a:t>
            </a:r>
            <a:r>
              <a:rPr lang="en-GB" sz="1800" dirty="0"/>
              <a:t>and how far the deceased departed from the formal execution requirements;</a:t>
            </a:r>
          </a:p>
          <a:p>
            <a:pPr marL="342900" indent="-342900">
              <a:buFont typeface="Arial" panose="020B0604020202020204" pitchFamily="34" charset="0"/>
              <a:buChar char="•"/>
            </a:pPr>
            <a:r>
              <a:rPr lang="en-AU" sz="1800" dirty="0"/>
              <a:t>how and</a:t>
            </a:r>
            <a:r>
              <a:rPr lang="en-AU" sz="1800" b="1" dirty="0"/>
              <a:t> where </a:t>
            </a:r>
            <a:r>
              <a:rPr lang="en-AU" sz="1800" dirty="0"/>
              <a:t>the document was found;</a:t>
            </a:r>
          </a:p>
          <a:p>
            <a:pPr marL="342900" indent="-342900">
              <a:buFont typeface="Arial" panose="020B0604020202020204" pitchFamily="34" charset="0"/>
              <a:buChar char="•"/>
            </a:pPr>
            <a:r>
              <a:rPr lang="en-AU" sz="1800" dirty="0"/>
              <a:t>the</a:t>
            </a:r>
            <a:r>
              <a:rPr lang="en-AU" sz="1800" b="1" dirty="0"/>
              <a:t> production </a:t>
            </a:r>
            <a:r>
              <a:rPr lang="en-AU" sz="1800" dirty="0"/>
              <a:t>of the document and whether third parties knew it existed;</a:t>
            </a:r>
          </a:p>
          <a:p>
            <a:pPr marL="342900" indent="-342900">
              <a:buFont typeface="Arial" panose="020B0604020202020204" pitchFamily="34" charset="0"/>
              <a:buChar char="•"/>
            </a:pPr>
            <a:r>
              <a:rPr lang="en-AU" sz="1800" dirty="0"/>
              <a:t>the issue of </a:t>
            </a:r>
            <a:r>
              <a:rPr lang="en-AU" sz="1800" b="1" dirty="0"/>
              <a:t>testamentary capacity</a:t>
            </a:r>
            <a:r>
              <a:rPr lang="en-AU" sz="1800" dirty="0"/>
              <a:t>;</a:t>
            </a:r>
          </a:p>
          <a:p>
            <a:pPr marL="342900" indent="-342900">
              <a:buFont typeface="Arial" panose="020B0604020202020204" pitchFamily="34" charset="0"/>
              <a:buChar char="•"/>
            </a:pPr>
            <a:r>
              <a:rPr lang="en-AU" sz="1800" dirty="0"/>
              <a:t>whether the </a:t>
            </a:r>
            <a:r>
              <a:rPr lang="en-AU" sz="1800" b="1" dirty="0"/>
              <a:t>Emergency Response Act and Regulation </a:t>
            </a:r>
            <a:r>
              <a:rPr lang="en-AU" sz="1800" dirty="0"/>
              <a:t>have been relied upon;</a:t>
            </a:r>
          </a:p>
          <a:p>
            <a:pPr marL="342900" indent="-342900">
              <a:buFont typeface="Arial" panose="020B0604020202020204" pitchFamily="34" charset="0"/>
              <a:buChar char="•"/>
            </a:pPr>
            <a:r>
              <a:rPr lang="en-AU" sz="1800" b="1" dirty="0"/>
              <a:t>service</a:t>
            </a:r>
            <a:r>
              <a:rPr lang="en-AU" sz="1800" dirty="0"/>
              <a:t> of your application.</a:t>
            </a:r>
            <a:endParaRPr lang="en-US" sz="1800" dirty="0"/>
          </a:p>
          <a:p>
            <a:endParaRPr lang="en-AU" dirty="0"/>
          </a:p>
        </p:txBody>
      </p:sp>
      <p:sp>
        <p:nvSpPr>
          <p:cNvPr id="3" name="Title 2">
            <a:extLst>
              <a:ext uri="{FF2B5EF4-FFF2-40B4-BE49-F238E27FC236}">
                <a16:creationId xmlns:a16="http://schemas.microsoft.com/office/drawing/2014/main" id="{8E6B9F03-7783-4801-BC79-EA41DA34F563}"/>
              </a:ext>
            </a:extLst>
          </p:cNvPr>
          <p:cNvSpPr>
            <a:spLocks noGrp="1"/>
          </p:cNvSpPr>
          <p:nvPr>
            <p:ph type="title"/>
          </p:nvPr>
        </p:nvSpPr>
        <p:spPr/>
        <p:txBody>
          <a:bodyPr/>
          <a:lstStyle/>
          <a:p>
            <a:r>
              <a:rPr lang="en-AU" dirty="0"/>
              <a:t>Practical matters</a:t>
            </a:r>
          </a:p>
        </p:txBody>
      </p:sp>
      <p:sp>
        <p:nvSpPr>
          <p:cNvPr id="4" name="Footer Placeholder 3">
            <a:extLst>
              <a:ext uri="{FF2B5EF4-FFF2-40B4-BE49-F238E27FC236}">
                <a16:creationId xmlns:a16="http://schemas.microsoft.com/office/drawing/2014/main" id="{B3A6B5BB-32D3-4EB3-B06D-226F8CE0E821}"/>
              </a:ext>
            </a:extLst>
          </p:cNvPr>
          <p:cNvSpPr>
            <a:spLocks noGrp="1"/>
          </p:cNvSpPr>
          <p:nvPr>
            <p:ph type="ftr" sz="quarter" idx="3"/>
          </p:nvPr>
        </p:nvSpPr>
        <p:spPr/>
        <p:txBody>
          <a:bodyPr/>
          <a:lstStyle/>
          <a:p>
            <a:pPr algn="r"/>
            <a:r>
              <a:rPr lang="en-AU" dirty="0"/>
              <a:t>Informal Wills: Untangling the Elements in a Tech Driven World</a:t>
            </a:r>
            <a:endParaRPr lang="en-US" dirty="0"/>
          </a:p>
        </p:txBody>
      </p:sp>
      <p:sp>
        <p:nvSpPr>
          <p:cNvPr id="5" name="Slide Number Placeholder 4">
            <a:extLst>
              <a:ext uri="{FF2B5EF4-FFF2-40B4-BE49-F238E27FC236}">
                <a16:creationId xmlns:a16="http://schemas.microsoft.com/office/drawing/2014/main" id="{4D40E633-C1A2-434C-8F6B-BE40C43BDF45}"/>
              </a:ext>
            </a:extLst>
          </p:cNvPr>
          <p:cNvSpPr>
            <a:spLocks noGrp="1"/>
          </p:cNvSpPr>
          <p:nvPr>
            <p:ph type="sldNum" sz="quarter" idx="4"/>
          </p:nvPr>
        </p:nvSpPr>
        <p:spPr/>
        <p:txBody>
          <a:bodyPr/>
          <a:lstStyle/>
          <a:p>
            <a:fld id="{4BB97253-29A7-9E4B-9949-8DC7A31287FC}" type="slidenum">
              <a:rPr lang="en-US" smtClean="0"/>
              <a:pPr/>
              <a:t>17</a:t>
            </a:fld>
            <a:endParaRPr lang="en-US" dirty="0"/>
          </a:p>
        </p:txBody>
      </p:sp>
      <p:sp>
        <p:nvSpPr>
          <p:cNvPr id="6" name="Picture Placeholder 5">
            <a:extLst>
              <a:ext uri="{FF2B5EF4-FFF2-40B4-BE49-F238E27FC236}">
                <a16:creationId xmlns:a16="http://schemas.microsoft.com/office/drawing/2014/main" id="{9B4DA030-CEF1-48BC-A884-DE388154003C}"/>
              </a:ext>
            </a:extLst>
          </p:cNvPr>
          <p:cNvSpPr>
            <a:spLocks noGrp="1"/>
          </p:cNvSpPr>
          <p:nvPr>
            <p:ph type="pic" sz="quarter" idx="10"/>
          </p:nvPr>
        </p:nvSpPr>
        <p:spPr/>
      </p:sp>
    </p:spTree>
    <p:extLst>
      <p:ext uri="{BB962C8B-B14F-4D97-AF65-F5344CB8AC3E}">
        <p14:creationId xmlns:p14="http://schemas.microsoft.com/office/powerpoint/2010/main" val="4254133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3D5BB-0D04-BB12-B102-33A3FF1F9FA4}"/>
              </a:ext>
            </a:extLst>
          </p:cNvPr>
          <p:cNvSpPr>
            <a:spLocks noGrp="1"/>
          </p:cNvSpPr>
          <p:nvPr>
            <p:ph type="ctrTitle"/>
          </p:nvPr>
        </p:nvSpPr>
        <p:spPr/>
        <p:txBody>
          <a:bodyPr/>
          <a:lstStyle/>
          <a:p>
            <a:r>
              <a:rPr lang="en-US" dirty="0"/>
              <a:t>Thank you</a:t>
            </a:r>
            <a:br>
              <a:rPr lang="en-US" dirty="0"/>
            </a:br>
            <a:br>
              <a:rPr lang="en-US" dirty="0"/>
            </a:br>
            <a:r>
              <a:rPr lang="en-US" sz="3200" dirty="0"/>
              <a:t>Arabella Kullack</a:t>
            </a:r>
            <a:br>
              <a:rPr lang="en-US" sz="3200" dirty="0"/>
            </a:br>
            <a:r>
              <a:rPr lang="en-US" sz="3200" dirty="0"/>
              <a:t>Maurice Blackburn Lawyers</a:t>
            </a:r>
            <a:br>
              <a:rPr lang="en-US" sz="3200" dirty="0"/>
            </a:br>
            <a:r>
              <a:rPr lang="en-US" sz="3200" dirty="0">
                <a:hlinkClick r:id="rId2"/>
              </a:rPr>
              <a:t>akullack@mauriceblackburn.com.au</a:t>
            </a:r>
            <a:br>
              <a:rPr lang="en-US" sz="3200" dirty="0"/>
            </a:br>
            <a:r>
              <a:rPr lang="en-US" sz="3200" dirty="0"/>
              <a:t>07 4046 7119</a:t>
            </a:r>
            <a:endParaRPr lang="en-US" dirty="0"/>
          </a:p>
        </p:txBody>
      </p:sp>
    </p:spTree>
    <p:extLst>
      <p:ext uri="{BB962C8B-B14F-4D97-AF65-F5344CB8AC3E}">
        <p14:creationId xmlns:p14="http://schemas.microsoft.com/office/powerpoint/2010/main" val="3448051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F8EA-8291-2E6A-7750-622B0EDCA2D0}"/>
              </a:ext>
            </a:extLst>
          </p:cNvPr>
          <p:cNvSpPr>
            <a:spLocks noGrp="1"/>
          </p:cNvSpPr>
          <p:nvPr>
            <p:ph type="ctrTitle"/>
          </p:nvPr>
        </p:nvSpPr>
        <p:spPr/>
        <p:txBody>
          <a:bodyPr/>
          <a:lstStyle/>
          <a:p>
            <a:r>
              <a:rPr lang="en-US" dirty="0"/>
              <a:t>Formal Execution Requirements </a:t>
            </a:r>
          </a:p>
        </p:txBody>
      </p:sp>
    </p:spTree>
    <p:extLst>
      <p:ext uri="{BB962C8B-B14F-4D97-AF65-F5344CB8AC3E}">
        <p14:creationId xmlns:p14="http://schemas.microsoft.com/office/powerpoint/2010/main" val="1385400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8C6A5D-F4A3-2E59-9D63-FE71E51E0221}"/>
              </a:ext>
            </a:extLst>
          </p:cNvPr>
          <p:cNvSpPr>
            <a:spLocks noGrp="1"/>
          </p:cNvSpPr>
          <p:nvPr>
            <p:ph idx="1"/>
          </p:nvPr>
        </p:nvSpPr>
        <p:spPr>
          <a:xfrm>
            <a:off x="646800" y="1469080"/>
            <a:ext cx="11124990" cy="4177118"/>
          </a:xfrm>
        </p:spPr>
        <p:txBody>
          <a:bodyPr/>
          <a:lstStyle/>
          <a:p>
            <a:pPr lvl="1"/>
            <a:r>
              <a:rPr lang="en-US" sz="1800" dirty="0"/>
              <a:t>Section 10 </a:t>
            </a:r>
            <a:r>
              <a:rPr lang="en-US" sz="1800" i="1" dirty="0"/>
              <a:t>Succession Act 1981 </a:t>
            </a:r>
            <a:r>
              <a:rPr lang="en-US" sz="1800" dirty="0"/>
              <a:t>(Qld)</a:t>
            </a:r>
          </a:p>
          <a:p>
            <a:pPr marL="342900" lvl="1" indent="-342900">
              <a:buFont typeface="Arial" panose="020B0604020202020204" pitchFamily="34" charset="0"/>
              <a:buChar char="•"/>
            </a:pPr>
            <a:r>
              <a:rPr lang="en-US" sz="1800" b="0" dirty="0"/>
              <a:t>In writing;</a:t>
            </a:r>
          </a:p>
          <a:p>
            <a:pPr marL="342900" lvl="1" indent="-342900">
              <a:buFont typeface="Arial" panose="020B0604020202020204" pitchFamily="34" charset="0"/>
              <a:buChar char="•"/>
            </a:pPr>
            <a:r>
              <a:rPr lang="en-US" sz="1800" b="0" dirty="0"/>
              <a:t>Signed by the Testator;</a:t>
            </a:r>
          </a:p>
          <a:p>
            <a:pPr marL="342900" lvl="1" indent="-342900">
              <a:buFont typeface="Arial" panose="020B0604020202020204" pitchFamily="34" charset="0"/>
              <a:buChar char="•"/>
            </a:pPr>
            <a:r>
              <a:rPr lang="en-US" sz="1800" b="0" dirty="0"/>
              <a:t>In the presence of two (2) witnesses.</a:t>
            </a:r>
          </a:p>
          <a:p>
            <a:pPr lvl="1"/>
            <a:r>
              <a:rPr lang="en-US" sz="1800" dirty="0"/>
              <a:t>Queensland Parliament’s response to COVID-19</a:t>
            </a:r>
          </a:p>
          <a:p>
            <a:pPr marL="342900" lvl="2" indent="-342900">
              <a:buFont typeface="Arial" panose="020B0604020202020204" pitchFamily="34" charset="0"/>
              <a:buChar char="•"/>
            </a:pPr>
            <a:r>
              <a:rPr lang="en-US" sz="1800" i="1" dirty="0"/>
              <a:t>Covid-19 Emergency Response Act 2020 </a:t>
            </a:r>
            <a:r>
              <a:rPr lang="en-US" sz="1800" dirty="0"/>
              <a:t>(Qld)</a:t>
            </a:r>
          </a:p>
          <a:p>
            <a:pPr marL="342900" lvl="2" indent="-342900">
              <a:buFont typeface="Arial" panose="020B0604020202020204" pitchFamily="34" charset="0"/>
              <a:buChar char="•"/>
            </a:pPr>
            <a:r>
              <a:rPr lang="en-US" sz="1800" i="1" dirty="0"/>
              <a:t>Justice Legislation (COVID-19 Emergency Response – Documents and Oaths) Regulation 2020 </a:t>
            </a:r>
            <a:r>
              <a:rPr lang="en-US" sz="1800" dirty="0"/>
              <a:t>(Qld)</a:t>
            </a:r>
          </a:p>
          <a:p>
            <a:pPr marL="342900" lvl="4" indent="-342900"/>
            <a:r>
              <a:rPr lang="en-US" sz="1800" i="1" dirty="0"/>
              <a:t>		Regulation 7: Presence by Audio Visual Link</a:t>
            </a:r>
            <a:endParaRPr lang="en-US" sz="1800" dirty="0"/>
          </a:p>
          <a:p>
            <a:pPr marL="342900" lvl="4" indent="-342900"/>
            <a:r>
              <a:rPr lang="en-US" sz="1800" i="1" dirty="0"/>
              <a:t>		Regulation 17: General requirements for witnessing documents</a:t>
            </a:r>
            <a:br>
              <a:rPr lang="en-US" sz="2000" i="1" dirty="0"/>
            </a:br>
            <a:endParaRPr lang="en-US" sz="2000" i="1" dirty="0"/>
          </a:p>
        </p:txBody>
      </p:sp>
      <p:sp>
        <p:nvSpPr>
          <p:cNvPr id="4" name="Footer Placeholder 3">
            <a:extLst>
              <a:ext uri="{FF2B5EF4-FFF2-40B4-BE49-F238E27FC236}">
                <a16:creationId xmlns:a16="http://schemas.microsoft.com/office/drawing/2014/main" id="{30BFE5A2-649A-6018-E054-F0E3B602A5ED}"/>
              </a:ext>
            </a:extLst>
          </p:cNvPr>
          <p:cNvSpPr>
            <a:spLocks noGrp="1"/>
          </p:cNvSpPr>
          <p:nvPr>
            <p:ph type="ftr" sz="quarter" idx="3"/>
          </p:nvPr>
        </p:nvSpPr>
        <p:spPr>
          <a:prstGeom prst="rect">
            <a:avLst/>
          </a:prstGeom>
        </p:spPr>
        <p:txBody>
          <a:bodyPr/>
          <a:lstStyle/>
          <a:p>
            <a:pPr algn="r"/>
            <a:r>
              <a:rPr lang="en-AU" dirty="0"/>
              <a:t>Informal Wills: Untangling the Elements in a Tech Driven World</a:t>
            </a:r>
            <a:endParaRPr lang="en-US" dirty="0"/>
          </a:p>
        </p:txBody>
      </p:sp>
      <p:sp>
        <p:nvSpPr>
          <p:cNvPr id="5" name="Slide Number Placeholder 4">
            <a:extLst>
              <a:ext uri="{FF2B5EF4-FFF2-40B4-BE49-F238E27FC236}">
                <a16:creationId xmlns:a16="http://schemas.microsoft.com/office/drawing/2014/main" id="{2EBDD4D6-8E81-CE85-3D35-672786D1ACA6}"/>
              </a:ext>
            </a:extLst>
          </p:cNvPr>
          <p:cNvSpPr>
            <a:spLocks noGrp="1"/>
          </p:cNvSpPr>
          <p:nvPr>
            <p:ph type="sldNum" sz="quarter" idx="4"/>
          </p:nvPr>
        </p:nvSpPr>
        <p:spPr>
          <a:prstGeom prst="rect">
            <a:avLst/>
          </a:prstGeom>
        </p:spPr>
        <p:txBody>
          <a:bodyPr/>
          <a:lstStyle/>
          <a:p>
            <a:fld id="{4BB97253-29A7-9E4B-9949-8DC7A31287FC}" type="slidenum">
              <a:rPr lang="en-US" smtClean="0"/>
              <a:pPr/>
              <a:t>3</a:t>
            </a:fld>
            <a:endParaRPr lang="en-US" dirty="0"/>
          </a:p>
        </p:txBody>
      </p:sp>
      <p:sp>
        <p:nvSpPr>
          <p:cNvPr id="7" name="Title 6">
            <a:extLst>
              <a:ext uri="{FF2B5EF4-FFF2-40B4-BE49-F238E27FC236}">
                <a16:creationId xmlns:a16="http://schemas.microsoft.com/office/drawing/2014/main" id="{E7590A2A-D223-4C56-BB4E-D1E829B47E5E}"/>
              </a:ext>
            </a:extLst>
          </p:cNvPr>
          <p:cNvSpPr>
            <a:spLocks noGrp="1"/>
          </p:cNvSpPr>
          <p:nvPr>
            <p:ph type="title"/>
          </p:nvPr>
        </p:nvSpPr>
        <p:spPr/>
        <p:txBody>
          <a:bodyPr/>
          <a:lstStyle/>
          <a:p>
            <a:r>
              <a:rPr lang="en-AU" dirty="0"/>
              <a:t>Relevant Legislation</a:t>
            </a:r>
          </a:p>
        </p:txBody>
      </p:sp>
    </p:spTree>
    <p:extLst>
      <p:ext uri="{BB962C8B-B14F-4D97-AF65-F5344CB8AC3E}">
        <p14:creationId xmlns:p14="http://schemas.microsoft.com/office/powerpoint/2010/main" val="1074628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65F3-1DDD-3E86-5E01-B946C10F7AB0}"/>
              </a:ext>
            </a:extLst>
          </p:cNvPr>
          <p:cNvSpPr>
            <a:spLocks noGrp="1"/>
          </p:cNvSpPr>
          <p:nvPr>
            <p:ph type="ctrTitle"/>
          </p:nvPr>
        </p:nvSpPr>
        <p:spPr/>
        <p:txBody>
          <a:bodyPr/>
          <a:lstStyle/>
          <a:p>
            <a:r>
              <a:rPr lang="en-US" dirty="0"/>
              <a:t>What is an Informal Will?</a:t>
            </a:r>
          </a:p>
        </p:txBody>
      </p:sp>
    </p:spTree>
    <p:extLst>
      <p:ext uri="{BB962C8B-B14F-4D97-AF65-F5344CB8AC3E}">
        <p14:creationId xmlns:p14="http://schemas.microsoft.com/office/powerpoint/2010/main" val="4222578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CF7C55-7617-6346-B18A-8263AB0267CB}"/>
              </a:ext>
            </a:extLst>
          </p:cNvPr>
          <p:cNvSpPr>
            <a:spLocks noGrp="1"/>
          </p:cNvSpPr>
          <p:nvPr>
            <p:ph idx="1"/>
          </p:nvPr>
        </p:nvSpPr>
        <p:spPr>
          <a:xfrm>
            <a:off x="646800" y="1442534"/>
            <a:ext cx="10897200" cy="4106010"/>
          </a:xfrm>
        </p:spPr>
        <p:txBody>
          <a:bodyPr/>
          <a:lstStyle/>
          <a:p>
            <a:r>
              <a:rPr lang="en-AU" sz="1800" dirty="0"/>
              <a:t>An informal will may arise in circumstances where the formal execution requirements have </a:t>
            </a:r>
            <a:r>
              <a:rPr lang="en-AU" sz="1800" b="1" dirty="0"/>
              <a:t>not</a:t>
            </a:r>
            <a:r>
              <a:rPr lang="en-AU" sz="1800" dirty="0"/>
              <a:t> been complied with</a:t>
            </a:r>
            <a:r>
              <a:rPr lang="en-US" sz="1800" dirty="0"/>
              <a:t>.</a:t>
            </a:r>
          </a:p>
          <a:p>
            <a:r>
              <a:rPr lang="en-AU" sz="1800" b="1" dirty="0"/>
              <a:t>Section 18 states:</a:t>
            </a:r>
          </a:p>
          <a:p>
            <a:pPr lvl="2"/>
            <a:r>
              <a:rPr lang="en-AU" sz="1800" dirty="0"/>
              <a:t>Court may dispense with execution requirements for will, alteration or revocation</a:t>
            </a:r>
          </a:p>
          <a:p>
            <a:r>
              <a:rPr lang="en-GB" sz="1800" dirty="0"/>
              <a:t>(1)</a:t>
            </a:r>
            <a:r>
              <a:rPr lang="en-GB" sz="1800" i="1" dirty="0"/>
              <a:t>	</a:t>
            </a:r>
            <a:r>
              <a:rPr lang="en-GB" sz="1800" dirty="0"/>
              <a:t>This section applies to a document, or a part of a document, that:</a:t>
            </a:r>
            <a:endParaRPr lang="en-AU" sz="1800" dirty="0"/>
          </a:p>
          <a:p>
            <a:r>
              <a:rPr lang="en-GB" sz="1800" i="1" dirty="0"/>
              <a:t>	(a)	purports to state the testamentary intentions of a deceased person; and</a:t>
            </a:r>
            <a:endParaRPr lang="en-AU" sz="1800" dirty="0"/>
          </a:p>
          <a:p>
            <a:r>
              <a:rPr lang="en-GB" sz="1800" i="1" dirty="0"/>
              <a:t>	(b)	has not been executed under this part.</a:t>
            </a:r>
            <a:endParaRPr lang="en-AU" sz="1800" dirty="0"/>
          </a:p>
          <a:p>
            <a:pPr lvl="2"/>
            <a:endParaRPr lang="en-AU" dirty="0"/>
          </a:p>
          <a:p>
            <a:pPr lvl="2"/>
            <a:endParaRPr lang="en-US" i="1" dirty="0"/>
          </a:p>
        </p:txBody>
      </p:sp>
      <p:sp>
        <p:nvSpPr>
          <p:cNvPr id="2" name="Footer Placeholder 1">
            <a:extLst>
              <a:ext uri="{FF2B5EF4-FFF2-40B4-BE49-F238E27FC236}">
                <a16:creationId xmlns:a16="http://schemas.microsoft.com/office/drawing/2014/main" id="{630C4806-27A0-9845-B33A-13A0EC1FFDCA}"/>
              </a:ext>
            </a:extLst>
          </p:cNvPr>
          <p:cNvSpPr>
            <a:spLocks noGrp="1"/>
          </p:cNvSpPr>
          <p:nvPr>
            <p:ph type="ftr" sz="quarter" idx="3"/>
          </p:nvPr>
        </p:nvSpPr>
        <p:spPr/>
        <p:txBody>
          <a:bodyPr/>
          <a:lstStyle/>
          <a:p>
            <a:pPr algn="r"/>
            <a:r>
              <a:rPr lang="en-AU" dirty="0"/>
              <a:t>Informal Wills: Untangling the Elements in a Tech Driven World</a:t>
            </a:r>
            <a:endParaRPr lang="en-US" dirty="0"/>
          </a:p>
        </p:txBody>
      </p:sp>
      <p:sp>
        <p:nvSpPr>
          <p:cNvPr id="5" name="Slide Number Placeholder 4">
            <a:extLst>
              <a:ext uri="{FF2B5EF4-FFF2-40B4-BE49-F238E27FC236}">
                <a16:creationId xmlns:a16="http://schemas.microsoft.com/office/drawing/2014/main" id="{651A5776-8EC3-C14E-8488-9A61564D7DF8}"/>
              </a:ext>
            </a:extLst>
          </p:cNvPr>
          <p:cNvSpPr>
            <a:spLocks noGrp="1"/>
          </p:cNvSpPr>
          <p:nvPr>
            <p:ph type="sldNum" sz="quarter" idx="4"/>
          </p:nvPr>
        </p:nvSpPr>
        <p:spPr/>
        <p:txBody>
          <a:bodyPr/>
          <a:lstStyle/>
          <a:p>
            <a:fld id="{4BB97253-29A7-9E4B-9949-8DC7A31287FC}" type="slidenum">
              <a:rPr lang="en-US" smtClean="0"/>
              <a:t>5</a:t>
            </a:fld>
            <a:endParaRPr lang="en-US"/>
          </a:p>
        </p:txBody>
      </p:sp>
      <p:sp>
        <p:nvSpPr>
          <p:cNvPr id="3" name="Title 2">
            <a:extLst>
              <a:ext uri="{FF2B5EF4-FFF2-40B4-BE49-F238E27FC236}">
                <a16:creationId xmlns:a16="http://schemas.microsoft.com/office/drawing/2014/main" id="{F08A4149-0736-0E45-BA7E-5ACC237042DB}"/>
              </a:ext>
            </a:extLst>
          </p:cNvPr>
          <p:cNvSpPr>
            <a:spLocks noGrp="1"/>
          </p:cNvSpPr>
          <p:nvPr>
            <p:ph type="title"/>
          </p:nvPr>
        </p:nvSpPr>
        <p:spPr>
          <a:xfrm>
            <a:off x="648000" y="756000"/>
            <a:ext cx="10897200" cy="396000"/>
          </a:xfrm>
        </p:spPr>
        <p:txBody>
          <a:bodyPr/>
          <a:lstStyle/>
          <a:p>
            <a:r>
              <a:rPr lang="en-US" dirty="0"/>
              <a:t>What is an Informal Will?</a:t>
            </a:r>
          </a:p>
        </p:txBody>
      </p:sp>
    </p:spTree>
    <p:extLst>
      <p:ext uri="{BB962C8B-B14F-4D97-AF65-F5344CB8AC3E}">
        <p14:creationId xmlns:p14="http://schemas.microsoft.com/office/powerpoint/2010/main" val="3063449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F8EA-8291-2E6A-7750-622B0EDCA2D0}"/>
              </a:ext>
            </a:extLst>
          </p:cNvPr>
          <p:cNvSpPr>
            <a:spLocks noGrp="1"/>
          </p:cNvSpPr>
          <p:nvPr>
            <p:ph type="ctrTitle"/>
          </p:nvPr>
        </p:nvSpPr>
        <p:spPr/>
        <p:txBody>
          <a:bodyPr/>
          <a:lstStyle/>
          <a:p>
            <a:r>
              <a:rPr lang="en-US" dirty="0"/>
              <a:t>The Elements of Section 18</a:t>
            </a:r>
          </a:p>
        </p:txBody>
      </p:sp>
    </p:spTree>
    <p:extLst>
      <p:ext uri="{BB962C8B-B14F-4D97-AF65-F5344CB8AC3E}">
        <p14:creationId xmlns:p14="http://schemas.microsoft.com/office/powerpoint/2010/main" val="1846477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51D0838-F320-EE4B-8066-45CCD700D776}"/>
              </a:ext>
            </a:extLst>
          </p:cNvPr>
          <p:cNvSpPr>
            <a:spLocks noGrp="1"/>
          </p:cNvSpPr>
          <p:nvPr>
            <p:ph sz="half" idx="12"/>
          </p:nvPr>
        </p:nvSpPr>
        <p:spPr>
          <a:xfrm>
            <a:off x="6956144" y="1415393"/>
            <a:ext cx="4139999" cy="4144801"/>
          </a:xfrm>
        </p:spPr>
        <p:txBody>
          <a:bodyPr/>
          <a:lstStyle/>
          <a:p>
            <a:pPr algn="ctr"/>
            <a:r>
              <a:rPr lang="en-GB" sz="2400" i="1" dirty="0"/>
              <a:t>“It is, and has long been, my view that the question arising on applications raising a question as the applicability of s18A are essentially questions of fact, the particular questions of fact to be answered being…”</a:t>
            </a:r>
            <a:endParaRPr lang="en-AU" sz="2400" dirty="0"/>
          </a:p>
        </p:txBody>
      </p:sp>
      <p:sp>
        <p:nvSpPr>
          <p:cNvPr id="6" name="Footer Placeholder 4">
            <a:extLst>
              <a:ext uri="{FF2B5EF4-FFF2-40B4-BE49-F238E27FC236}">
                <a16:creationId xmlns:a16="http://schemas.microsoft.com/office/drawing/2014/main" id="{79338D5F-3FF7-BA47-D7E8-99F9A5711165}"/>
              </a:ext>
            </a:extLst>
          </p:cNvPr>
          <p:cNvSpPr>
            <a:spLocks noGrp="1"/>
          </p:cNvSpPr>
          <p:nvPr>
            <p:ph type="ftr" sz="quarter" idx="3"/>
          </p:nvPr>
        </p:nvSpPr>
        <p:spPr/>
        <p:txBody>
          <a:bodyPr/>
          <a:lstStyle/>
          <a:p>
            <a:pPr algn="r"/>
            <a:r>
              <a:rPr lang="en-AU" dirty="0"/>
              <a:t>Informal Wills: Untangling the Elements in a Tech Driven World</a:t>
            </a:r>
            <a:endParaRPr lang="en-US" dirty="0"/>
          </a:p>
        </p:txBody>
      </p:sp>
      <p:sp>
        <p:nvSpPr>
          <p:cNvPr id="8" name="Slide Number Placeholder 5">
            <a:extLst>
              <a:ext uri="{FF2B5EF4-FFF2-40B4-BE49-F238E27FC236}">
                <a16:creationId xmlns:a16="http://schemas.microsoft.com/office/drawing/2014/main" id="{F6048FAB-9C9E-3B24-232F-B1AB041CC492}"/>
              </a:ext>
            </a:extLst>
          </p:cNvPr>
          <p:cNvSpPr>
            <a:spLocks noGrp="1"/>
          </p:cNvSpPr>
          <p:nvPr>
            <p:ph type="sldNum" sz="quarter" idx="4"/>
          </p:nvPr>
        </p:nvSpPr>
        <p:spPr/>
        <p:txBody>
          <a:bodyPr/>
          <a:lstStyle/>
          <a:p>
            <a:fld id="{4BB97253-29A7-9E4B-9949-8DC7A31287FC}" type="slidenum">
              <a:rPr lang="en-US" smtClean="0"/>
              <a:pPr/>
              <a:t>7</a:t>
            </a:fld>
            <a:endParaRPr lang="en-US"/>
          </a:p>
        </p:txBody>
      </p:sp>
      <p:sp>
        <p:nvSpPr>
          <p:cNvPr id="3" name="Title 2">
            <a:extLst>
              <a:ext uri="{FF2B5EF4-FFF2-40B4-BE49-F238E27FC236}">
                <a16:creationId xmlns:a16="http://schemas.microsoft.com/office/drawing/2014/main" id="{3D805169-8C11-F648-8F52-BA926B18D205}"/>
              </a:ext>
            </a:extLst>
          </p:cNvPr>
          <p:cNvSpPr>
            <a:spLocks noGrp="1"/>
          </p:cNvSpPr>
          <p:nvPr>
            <p:ph type="title"/>
          </p:nvPr>
        </p:nvSpPr>
        <p:spPr>
          <a:xfrm>
            <a:off x="646730" y="644085"/>
            <a:ext cx="5580000" cy="900000"/>
          </a:xfrm>
        </p:spPr>
        <p:txBody>
          <a:bodyPr/>
          <a:lstStyle/>
          <a:p>
            <a:r>
              <a:rPr lang="en-US" i="1" dirty="0"/>
              <a:t>Hatsatouris v Hatsatouris</a:t>
            </a:r>
          </a:p>
        </p:txBody>
      </p:sp>
      <p:sp>
        <p:nvSpPr>
          <p:cNvPr id="4" name="Content Placeholder 3">
            <a:extLst>
              <a:ext uri="{FF2B5EF4-FFF2-40B4-BE49-F238E27FC236}">
                <a16:creationId xmlns:a16="http://schemas.microsoft.com/office/drawing/2014/main" id="{5BFFEC04-F666-1C4E-B588-611D19FF2FEE}"/>
              </a:ext>
            </a:extLst>
          </p:cNvPr>
          <p:cNvSpPr>
            <a:spLocks noGrp="1"/>
          </p:cNvSpPr>
          <p:nvPr>
            <p:ph sz="half" idx="1"/>
          </p:nvPr>
        </p:nvSpPr>
        <p:spPr>
          <a:xfrm>
            <a:off x="648000" y="1620000"/>
            <a:ext cx="6187806" cy="3940194"/>
          </a:xfrm>
        </p:spPr>
        <p:txBody>
          <a:bodyPr/>
          <a:lstStyle/>
          <a:p>
            <a:pPr>
              <a:lnSpc>
                <a:spcPct val="150000"/>
              </a:lnSpc>
            </a:pPr>
            <a:r>
              <a:rPr lang="en-GB" sz="1700" dirty="0"/>
              <a:t>(a) </a:t>
            </a:r>
            <a:r>
              <a:rPr lang="en-GB" sz="1700" i="1" dirty="0"/>
              <a:t>	</a:t>
            </a:r>
            <a:r>
              <a:rPr lang="en-GB" sz="1700" dirty="0"/>
              <a:t>Was there a document?</a:t>
            </a:r>
            <a:endParaRPr lang="en-AU" sz="1700" dirty="0"/>
          </a:p>
          <a:p>
            <a:pPr>
              <a:lnSpc>
                <a:spcPct val="150000"/>
              </a:lnSpc>
            </a:pPr>
            <a:r>
              <a:rPr lang="en-GB" sz="1700" dirty="0"/>
              <a:t>(b)</a:t>
            </a:r>
            <a:r>
              <a:rPr lang="en-GB" sz="1700" i="1" dirty="0"/>
              <a:t>	</a:t>
            </a:r>
            <a:r>
              <a:rPr lang="en-GB" sz="1700" dirty="0"/>
              <a:t>Did the document purport to embody the testamentary 	intentions of the relevant deceased?</a:t>
            </a:r>
            <a:endParaRPr lang="en-AU" sz="1700" dirty="0"/>
          </a:p>
          <a:p>
            <a:pPr>
              <a:lnSpc>
                <a:spcPct val="150000"/>
              </a:lnSpc>
            </a:pPr>
            <a:r>
              <a:rPr lang="en-GB" sz="1700" dirty="0"/>
              <a:t>(c)</a:t>
            </a:r>
            <a:r>
              <a:rPr lang="en-GB" sz="1700" i="1" dirty="0"/>
              <a:t>	</a:t>
            </a:r>
            <a:r>
              <a:rPr lang="en-GB" sz="1700" dirty="0"/>
              <a:t>Did the evidence satisfy the Court that, either, at the 	time of the relevant document being brought into 	being, or, at some later time, the relevant deceased, 	by some act or words, demonstrated that it was their 	then intention that the subject document should, 	without more on their part operate as their Will?</a:t>
            </a:r>
            <a:endParaRPr lang="en-AU" sz="1700" dirty="0"/>
          </a:p>
        </p:txBody>
      </p:sp>
    </p:spTree>
    <p:extLst>
      <p:ext uri="{BB962C8B-B14F-4D97-AF65-F5344CB8AC3E}">
        <p14:creationId xmlns:p14="http://schemas.microsoft.com/office/powerpoint/2010/main" val="1625118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16B2C1F-5764-C9E4-0136-FCC5E9FEAB5A}"/>
              </a:ext>
            </a:extLst>
          </p:cNvPr>
          <p:cNvPicPr>
            <a:picLocks noGrp="1" noChangeAspect="1"/>
          </p:cNvPicPr>
          <p:nvPr>
            <p:ph type="pic" sz="quarter" idx="13"/>
          </p:nvPr>
        </p:nvPicPr>
        <p:blipFill rotWithShape="1">
          <a:blip r:embed="rId2"/>
          <a:srcRect l="17523" r="17523"/>
          <a:stretch/>
        </p:blipFill>
        <p:spPr>
          <a:xfrm>
            <a:off x="7975410" y="510920"/>
            <a:ext cx="4216590" cy="4545367"/>
          </a:xfrm>
        </p:spPr>
      </p:pic>
      <p:sp>
        <p:nvSpPr>
          <p:cNvPr id="3" name="Footer Placeholder 2">
            <a:extLst>
              <a:ext uri="{FF2B5EF4-FFF2-40B4-BE49-F238E27FC236}">
                <a16:creationId xmlns:a16="http://schemas.microsoft.com/office/drawing/2014/main" id="{5350F91B-967D-2C1B-7A1D-99212DEBB22B}"/>
              </a:ext>
            </a:extLst>
          </p:cNvPr>
          <p:cNvSpPr>
            <a:spLocks noGrp="1"/>
          </p:cNvSpPr>
          <p:nvPr>
            <p:ph type="ftr" sz="quarter" idx="3"/>
          </p:nvPr>
        </p:nvSpPr>
        <p:spPr/>
        <p:txBody>
          <a:bodyPr/>
          <a:lstStyle/>
          <a:p>
            <a:pPr algn="r"/>
            <a:r>
              <a:rPr lang="en-AU" dirty="0"/>
              <a:t>Informal Wills: Untangling the Elements in a Tech Driven World</a:t>
            </a:r>
            <a:endParaRPr lang="en-US" dirty="0"/>
          </a:p>
        </p:txBody>
      </p:sp>
      <p:sp>
        <p:nvSpPr>
          <p:cNvPr id="4" name="Slide Number Placeholder 3">
            <a:extLst>
              <a:ext uri="{FF2B5EF4-FFF2-40B4-BE49-F238E27FC236}">
                <a16:creationId xmlns:a16="http://schemas.microsoft.com/office/drawing/2014/main" id="{25DDB87A-DDCD-6AAC-B45F-BCC2D71E2345}"/>
              </a:ext>
            </a:extLst>
          </p:cNvPr>
          <p:cNvSpPr>
            <a:spLocks noGrp="1"/>
          </p:cNvSpPr>
          <p:nvPr>
            <p:ph type="sldNum" sz="quarter" idx="4"/>
          </p:nvPr>
        </p:nvSpPr>
        <p:spPr/>
        <p:txBody>
          <a:bodyPr/>
          <a:lstStyle/>
          <a:p>
            <a:fld id="{4BB97253-29A7-9E4B-9949-8DC7A31287FC}" type="slidenum">
              <a:rPr lang="en-US" smtClean="0"/>
              <a:pPr/>
              <a:t>8</a:t>
            </a:fld>
            <a:endParaRPr lang="en-US" dirty="0"/>
          </a:p>
        </p:txBody>
      </p:sp>
      <p:sp>
        <p:nvSpPr>
          <p:cNvPr id="5" name="Title 4">
            <a:extLst>
              <a:ext uri="{FF2B5EF4-FFF2-40B4-BE49-F238E27FC236}">
                <a16:creationId xmlns:a16="http://schemas.microsoft.com/office/drawing/2014/main" id="{67F3CDCE-27A4-BA91-6C9C-6DB8C6EB4B1B}"/>
              </a:ext>
            </a:extLst>
          </p:cNvPr>
          <p:cNvSpPr>
            <a:spLocks noGrp="1"/>
          </p:cNvSpPr>
          <p:nvPr>
            <p:ph type="title"/>
          </p:nvPr>
        </p:nvSpPr>
        <p:spPr>
          <a:xfrm>
            <a:off x="637852" y="635208"/>
            <a:ext cx="5580000" cy="900000"/>
          </a:xfrm>
        </p:spPr>
        <p:txBody>
          <a:bodyPr/>
          <a:lstStyle/>
          <a:p>
            <a:r>
              <a:rPr lang="en-US" b="1" dirty="0"/>
              <a:t>“Document”</a:t>
            </a:r>
          </a:p>
        </p:txBody>
      </p:sp>
      <p:sp>
        <p:nvSpPr>
          <p:cNvPr id="6" name="Content Placeholder 5">
            <a:extLst>
              <a:ext uri="{FF2B5EF4-FFF2-40B4-BE49-F238E27FC236}">
                <a16:creationId xmlns:a16="http://schemas.microsoft.com/office/drawing/2014/main" id="{1EAD3C1D-A1EF-6DE1-85E3-079E488C20EE}"/>
              </a:ext>
            </a:extLst>
          </p:cNvPr>
          <p:cNvSpPr>
            <a:spLocks noGrp="1"/>
          </p:cNvSpPr>
          <p:nvPr>
            <p:ph sz="half" idx="1"/>
          </p:nvPr>
        </p:nvSpPr>
        <p:spPr>
          <a:xfrm>
            <a:off x="637852" y="1455309"/>
            <a:ext cx="7165028" cy="4104912"/>
          </a:xfrm>
        </p:spPr>
        <p:txBody>
          <a:bodyPr/>
          <a:lstStyle/>
          <a:p>
            <a:r>
              <a:rPr lang="en-GB" sz="1700" b="1" dirty="0"/>
              <a:t>Section 36</a:t>
            </a:r>
            <a:r>
              <a:rPr lang="en-GB" sz="1700" b="1" i="1" dirty="0"/>
              <a:t> Acts Interpretations Act 1954 </a:t>
            </a:r>
            <a:r>
              <a:rPr lang="en-GB" sz="1700" b="1" dirty="0"/>
              <a:t>(Qld):</a:t>
            </a:r>
            <a:endParaRPr lang="en-AU" sz="1700" b="1" dirty="0"/>
          </a:p>
          <a:p>
            <a:r>
              <a:rPr lang="en-GB" sz="1700" i="1" dirty="0"/>
              <a:t>(a) 	any paper or other material on which there is writing; and</a:t>
            </a:r>
            <a:endParaRPr lang="en-AU" sz="1700" dirty="0"/>
          </a:p>
          <a:p>
            <a:r>
              <a:rPr lang="en-GB" sz="1700" i="1" dirty="0"/>
              <a:t>(b) 	any paper or other material on which there are marks, figures, 	symbols or perforations having a meaning for a person qualified 	to interpret them; and</a:t>
            </a:r>
            <a:endParaRPr lang="en-AU" sz="1700" dirty="0"/>
          </a:p>
          <a:p>
            <a:r>
              <a:rPr lang="en-GB" sz="1700" i="1" dirty="0"/>
              <a:t>(c) 	any disc, tape or other article or any material from which sounds, 	images, writings or messages are capable of being produced or 	reproduced (with or without the aid of another article or device).</a:t>
            </a:r>
            <a:endParaRPr lang="en-AU" sz="1700" dirty="0"/>
          </a:p>
        </p:txBody>
      </p:sp>
    </p:spTree>
    <p:extLst>
      <p:ext uri="{BB962C8B-B14F-4D97-AF65-F5344CB8AC3E}">
        <p14:creationId xmlns:p14="http://schemas.microsoft.com/office/powerpoint/2010/main" val="1973787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E0029C-F113-E4F6-E18F-8AD866861ACB}"/>
              </a:ext>
            </a:extLst>
          </p:cNvPr>
          <p:cNvSpPr>
            <a:spLocks noGrp="1"/>
          </p:cNvSpPr>
          <p:nvPr>
            <p:ph idx="1"/>
          </p:nvPr>
        </p:nvSpPr>
        <p:spPr>
          <a:xfrm>
            <a:off x="646730" y="1462263"/>
            <a:ext cx="10897200" cy="4050769"/>
          </a:xfrm>
        </p:spPr>
        <p:txBody>
          <a:bodyPr/>
          <a:lstStyle/>
          <a:p>
            <a:pPr algn="ctr"/>
            <a:br>
              <a:rPr lang="en-GB" sz="1700" i="1" dirty="0"/>
            </a:br>
            <a:r>
              <a:rPr lang="en-GB" sz="1700" i="1" dirty="0"/>
              <a:t>“In order to purport to state testamentary intention, the document must, in what it states, purport to indicate what should be done with the deceased’s property upon death” – per Henry J, Re Marshall</a:t>
            </a:r>
          </a:p>
          <a:p>
            <a:pPr marL="342900" indent="-342900" algn="ctr">
              <a:buAutoNum type="arabicParenR"/>
            </a:pPr>
            <a:r>
              <a:rPr lang="en-GB" sz="1700" i="1" dirty="0"/>
              <a:t>The document must purport to </a:t>
            </a:r>
            <a:r>
              <a:rPr lang="en-GB" sz="1700" b="1" i="1" u="sng" dirty="0"/>
              <a:t>take effect upon death </a:t>
            </a:r>
            <a:r>
              <a:rPr lang="en-GB" sz="1700" i="1" dirty="0"/>
              <a:t>; and</a:t>
            </a:r>
          </a:p>
          <a:p>
            <a:pPr marL="342900" indent="-342900" algn="ctr">
              <a:buAutoNum type="arabicParenR"/>
            </a:pPr>
            <a:r>
              <a:rPr lang="en-GB" sz="1700" i="1" dirty="0"/>
              <a:t>The document must purport to indicate </a:t>
            </a:r>
            <a:r>
              <a:rPr lang="en-GB" sz="1700" b="1" i="1" u="sng" dirty="0"/>
              <a:t>what should be done with the deceased’s property </a:t>
            </a:r>
            <a:r>
              <a:rPr lang="en-GB" sz="1700" i="1" dirty="0"/>
              <a:t>on death.</a:t>
            </a:r>
          </a:p>
          <a:p>
            <a:r>
              <a:rPr lang="en-GB" sz="1700" b="1" dirty="0"/>
              <a:t>In considering whether or not a document purports to state testamentary intention, focus should be on:</a:t>
            </a:r>
            <a:endParaRPr lang="en-AU" sz="1700" b="1" dirty="0"/>
          </a:p>
          <a:p>
            <a:pPr marL="285750" lvl="0" indent="-285750">
              <a:buFont typeface="Arial" panose="020B0604020202020204" pitchFamily="34" charset="0"/>
              <a:buChar char="•"/>
            </a:pPr>
            <a:r>
              <a:rPr lang="en-AU" sz="1700" i="1" dirty="0"/>
              <a:t>Statements made by the deceased in contemplation of death;</a:t>
            </a:r>
          </a:p>
          <a:p>
            <a:pPr marL="285750" lvl="0" indent="-285750">
              <a:buFont typeface="Arial" panose="020B0604020202020204" pitchFamily="34" charset="0"/>
              <a:buChar char="•"/>
            </a:pPr>
            <a:r>
              <a:rPr lang="en-AU" sz="1700" i="1" dirty="0"/>
              <a:t>Statements made by the deceased concerning when the document will come into effect;</a:t>
            </a:r>
          </a:p>
          <a:p>
            <a:pPr marL="285750" lvl="0" indent="-285750">
              <a:buFont typeface="Arial" panose="020B0604020202020204" pitchFamily="34" charset="0"/>
              <a:buChar char="•"/>
            </a:pPr>
            <a:r>
              <a:rPr lang="en-AU" sz="1700" i="1" dirty="0"/>
              <a:t>Use of terms adopted by a lay person attempting to use legal jargon e.g. “being of sound mind”, “next of kin” and “worldly possessions”.</a:t>
            </a:r>
          </a:p>
          <a:p>
            <a:endParaRPr lang="en-AU" sz="1700" dirty="0"/>
          </a:p>
          <a:p>
            <a:pPr algn="ctr"/>
            <a:endParaRPr lang="en-US" sz="1800" b="1" dirty="0"/>
          </a:p>
        </p:txBody>
      </p:sp>
      <p:sp>
        <p:nvSpPr>
          <p:cNvPr id="3" name="Title 2">
            <a:extLst>
              <a:ext uri="{FF2B5EF4-FFF2-40B4-BE49-F238E27FC236}">
                <a16:creationId xmlns:a16="http://schemas.microsoft.com/office/drawing/2014/main" id="{0080534E-179E-8AE9-6056-525A74858EF3}"/>
              </a:ext>
            </a:extLst>
          </p:cNvPr>
          <p:cNvSpPr>
            <a:spLocks noGrp="1"/>
          </p:cNvSpPr>
          <p:nvPr>
            <p:ph type="title"/>
          </p:nvPr>
        </p:nvSpPr>
        <p:spPr>
          <a:xfrm>
            <a:off x="646730" y="558000"/>
            <a:ext cx="9817200" cy="900000"/>
          </a:xfrm>
        </p:spPr>
        <p:txBody>
          <a:bodyPr/>
          <a:lstStyle/>
          <a:p>
            <a:r>
              <a:rPr lang="en-GB" b="1" dirty="0"/>
              <a:t>“Purports to state the Testamentary Intentions”</a:t>
            </a:r>
          </a:p>
        </p:txBody>
      </p:sp>
      <p:sp>
        <p:nvSpPr>
          <p:cNvPr id="4" name="Footer Placeholder 3">
            <a:extLst>
              <a:ext uri="{FF2B5EF4-FFF2-40B4-BE49-F238E27FC236}">
                <a16:creationId xmlns:a16="http://schemas.microsoft.com/office/drawing/2014/main" id="{352AE385-6AC5-7EFC-F49D-C2419F22FBE5}"/>
              </a:ext>
            </a:extLst>
          </p:cNvPr>
          <p:cNvSpPr>
            <a:spLocks noGrp="1"/>
          </p:cNvSpPr>
          <p:nvPr>
            <p:ph type="ftr" sz="quarter" idx="3"/>
          </p:nvPr>
        </p:nvSpPr>
        <p:spPr/>
        <p:txBody>
          <a:bodyPr/>
          <a:lstStyle/>
          <a:p>
            <a:pPr algn="r"/>
            <a:r>
              <a:rPr lang="en-AU" dirty="0"/>
              <a:t>Informal Wills: Untangling the Elements in a Tech Driven World</a:t>
            </a:r>
            <a:endParaRPr lang="en-US" dirty="0"/>
          </a:p>
        </p:txBody>
      </p:sp>
      <p:sp>
        <p:nvSpPr>
          <p:cNvPr id="5" name="Slide Number Placeholder 4">
            <a:extLst>
              <a:ext uri="{FF2B5EF4-FFF2-40B4-BE49-F238E27FC236}">
                <a16:creationId xmlns:a16="http://schemas.microsoft.com/office/drawing/2014/main" id="{ED6CCDC8-E62D-3B79-DE59-0ADCB748B710}"/>
              </a:ext>
            </a:extLst>
          </p:cNvPr>
          <p:cNvSpPr>
            <a:spLocks noGrp="1"/>
          </p:cNvSpPr>
          <p:nvPr>
            <p:ph type="sldNum" sz="quarter" idx="4"/>
          </p:nvPr>
        </p:nvSpPr>
        <p:spPr/>
        <p:txBody>
          <a:bodyPr/>
          <a:lstStyle/>
          <a:p>
            <a:fld id="{4BB97253-29A7-9E4B-9949-8DC7A31287FC}" type="slidenum">
              <a:rPr lang="en-US" smtClean="0"/>
              <a:pPr/>
              <a:t>9</a:t>
            </a:fld>
            <a:endParaRPr lang="en-US" dirty="0"/>
          </a:p>
        </p:txBody>
      </p:sp>
      <p:sp>
        <p:nvSpPr>
          <p:cNvPr id="7" name="Picture Placeholder 6">
            <a:extLst>
              <a:ext uri="{FF2B5EF4-FFF2-40B4-BE49-F238E27FC236}">
                <a16:creationId xmlns:a16="http://schemas.microsoft.com/office/drawing/2014/main" id="{72FCDE11-6A03-4F42-88A3-7B17E83A596D}"/>
              </a:ext>
            </a:extLst>
          </p:cNvPr>
          <p:cNvSpPr>
            <a:spLocks noGrp="1"/>
          </p:cNvSpPr>
          <p:nvPr>
            <p:ph type="pic" sz="quarter" idx="10"/>
          </p:nvPr>
        </p:nvSpPr>
        <p:spPr/>
      </p:sp>
    </p:spTree>
    <p:extLst>
      <p:ext uri="{BB962C8B-B14F-4D97-AF65-F5344CB8AC3E}">
        <p14:creationId xmlns:p14="http://schemas.microsoft.com/office/powerpoint/2010/main" val="584888797"/>
      </p:ext>
    </p:extLst>
  </p:cSld>
  <p:clrMapOvr>
    <a:masterClrMapping/>
  </p:clrMapOvr>
</p:sld>
</file>

<file path=ppt/theme/theme1.xml><?xml version="1.0" encoding="utf-8"?>
<a:theme xmlns:a="http://schemas.openxmlformats.org/drawingml/2006/main" name="Maurice Blackburn May 2022">
  <a:themeElements>
    <a:clrScheme name="Maurice Blackburn May 2022">
      <a:dk1>
        <a:srgbClr val="461C2F"/>
      </a:dk1>
      <a:lt1>
        <a:srgbClr val="F8F5F0"/>
      </a:lt1>
      <a:dk2>
        <a:srgbClr val="000000"/>
      </a:dk2>
      <a:lt2>
        <a:srgbClr val="FFFFFF"/>
      </a:lt2>
      <a:accent1>
        <a:srgbClr val="DB333C"/>
      </a:accent1>
      <a:accent2>
        <a:srgbClr val="A82660"/>
      </a:accent2>
      <a:accent3>
        <a:srgbClr val="461C2F"/>
      </a:accent3>
      <a:accent4>
        <a:srgbClr val="75264F"/>
      </a:accent4>
      <a:accent5>
        <a:srgbClr val="CC2E57"/>
      </a:accent5>
      <a:accent6>
        <a:srgbClr val="F8F5F0"/>
      </a:accent6>
      <a:hlink>
        <a:srgbClr val="DB333C"/>
      </a:hlink>
      <a:folHlink>
        <a:srgbClr val="75264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urice Blackburn May 2022" id="{AA278A65-8932-734E-93AE-3A603CB47A77}" vid="{FBA70DD3-323A-1743-86FD-BE6DAFA504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28B29C67E49342B97360E787E61AFE" ma:contentTypeVersion="14" ma:contentTypeDescription="Create a new document." ma:contentTypeScope="" ma:versionID="b9a68864a70ed1fa14ff860e0619bf5c">
  <xsd:schema xmlns:xsd="http://www.w3.org/2001/XMLSchema" xmlns:xs="http://www.w3.org/2001/XMLSchema" xmlns:p="http://schemas.microsoft.com/office/2006/metadata/properties" xmlns:ns3="0218765e-6979-4d72-b1ca-e52444d13da5" xmlns:ns4="655ffaef-22a3-4762-98f8-0a4964a27494" targetNamespace="http://schemas.microsoft.com/office/2006/metadata/properties" ma:root="true" ma:fieldsID="21ea77c9c1c916f0279ced10143db7ee" ns3:_="" ns4:_="">
    <xsd:import namespace="0218765e-6979-4d72-b1ca-e52444d13da5"/>
    <xsd:import namespace="655ffaef-22a3-4762-98f8-0a4964a2749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18765e-6979-4d72-b1ca-e52444d13da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55ffaef-22a3-4762-98f8-0a4964a2749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C5AA0C-0A6E-453B-961F-976B950E63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18765e-6979-4d72-b1ca-e52444d13da5"/>
    <ds:schemaRef ds:uri="655ffaef-22a3-4762-98f8-0a4964a274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9E912B-A9E1-41E7-93C5-5EBDE3A67C9C}">
  <ds:schemaRefs>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purl.org/dc/elements/1.1/"/>
    <ds:schemaRef ds:uri="http://schemas.microsoft.com/office/infopath/2007/PartnerControls"/>
    <ds:schemaRef ds:uri="http://www.w3.org/XML/1998/namespace"/>
    <ds:schemaRef ds:uri="655ffaef-22a3-4762-98f8-0a4964a27494"/>
    <ds:schemaRef ds:uri="0218765e-6979-4d72-b1ca-e52444d13da5"/>
    <ds:schemaRef ds:uri="http://purl.org/dc/terms/"/>
  </ds:schemaRefs>
</ds:datastoreItem>
</file>

<file path=customXml/itemProps3.xml><?xml version="1.0" encoding="utf-8"?>
<ds:datastoreItem xmlns:ds="http://schemas.openxmlformats.org/officeDocument/2006/customXml" ds:itemID="{D08FC64F-3A47-41D7-A505-8F6AEEAE01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Maurice Blackburn May 2022</Template>
  <TotalTime>3267</TotalTime>
  <Words>1182</Words>
  <Application>Microsoft Office PowerPoint</Application>
  <PresentationFormat>Widescreen</PresentationFormat>
  <Paragraphs>91</Paragraphs>
  <Slides>18</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System Font Regular</vt:lpstr>
      <vt:lpstr>Maurice Blackburn May 2022</vt:lpstr>
      <vt:lpstr>Informal Wills: Untangling the Elements in a Tech Driven World</vt:lpstr>
      <vt:lpstr>Formal Execution Requirements </vt:lpstr>
      <vt:lpstr>Relevant Legislation</vt:lpstr>
      <vt:lpstr>What is an Informal Will?</vt:lpstr>
      <vt:lpstr>What is an Informal Will?</vt:lpstr>
      <vt:lpstr>The Elements of Section 18</vt:lpstr>
      <vt:lpstr>Hatsatouris v Hatsatouris</vt:lpstr>
      <vt:lpstr>“Document”</vt:lpstr>
      <vt:lpstr>“Purports to state the Testamentary Intentions”</vt:lpstr>
      <vt:lpstr>“Did the deceased intend the subject document, without more, to operate as his/her will?”</vt:lpstr>
      <vt:lpstr>Testamentary Capacity</vt:lpstr>
      <vt:lpstr>Testamentary Capacity – The Test</vt:lpstr>
      <vt:lpstr>Testamentary Capacity</vt:lpstr>
      <vt:lpstr>Recent Case Law</vt:lpstr>
      <vt:lpstr>Recent Case Law</vt:lpstr>
      <vt:lpstr>Tips &amp; Tricks</vt:lpstr>
      <vt:lpstr>Practical matters</vt:lpstr>
      <vt:lpstr>Thank you  Arabella Kullack Maurice Blackburn Lawyers akullack@mauriceblackburn.com.au 07 4046 7119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Studio Elevenses</dc:creator>
  <cp:lastModifiedBy>Arabella Kullack</cp:lastModifiedBy>
  <cp:revision>70</cp:revision>
  <dcterms:created xsi:type="dcterms:W3CDTF">2021-10-14T21:16:46Z</dcterms:created>
  <dcterms:modified xsi:type="dcterms:W3CDTF">2022-05-26T21:31:58Z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0x0101004B28B29C67E49342B97360E787E61AFE</vt:lpwstr>
  </property>
</Properties>
</file>